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80" r:id="rId21"/>
    <p:sldId id="276" r:id="rId22"/>
    <p:sldId id="278"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7896C5-9B3A-4A49-96C9-59EE13AF8E0A}" v="63" dt="2025-05-19T14:54:39.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7" d="100"/>
          <a:sy n="57" d="100"/>
        </p:scale>
        <p:origin x="10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chitra D" userId="90f9e19577f70d10" providerId="LiveId" clId="{D27B0FAD-5EBA-45D6-B29E-84A1D2562703}"/>
    <pc:docChg chg="custSel addSld delSld modSld">
      <pc:chgData name="Suchitra D" userId="90f9e19577f70d10" providerId="LiveId" clId="{D27B0FAD-5EBA-45D6-B29E-84A1D2562703}" dt="2025-05-20T09:35:13.697" v="19" actId="14100"/>
      <pc:docMkLst>
        <pc:docMk/>
      </pc:docMkLst>
      <pc:sldChg chg="modSp mod">
        <pc:chgData name="Suchitra D" userId="90f9e19577f70d10" providerId="LiveId" clId="{D27B0FAD-5EBA-45D6-B29E-84A1D2562703}" dt="2025-05-20T06:06:50.015" v="9" actId="255"/>
        <pc:sldMkLst>
          <pc:docMk/>
          <pc:sldMk cId="578049206" sldId="276"/>
        </pc:sldMkLst>
        <pc:spChg chg="mod">
          <ac:chgData name="Suchitra D" userId="90f9e19577f70d10" providerId="LiveId" clId="{D27B0FAD-5EBA-45D6-B29E-84A1D2562703}" dt="2025-05-20T06:06:37.998" v="7" actId="20577"/>
          <ac:spMkLst>
            <pc:docMk/>
            <pc:sldMk cId="578049206" sldId="276"/>
            <ac:spMk id="5" creationId="{75E03AF6-F61D-CEDE-7FE0-B654EDD115CF}"/>
          </ac:spMkLst>
        </pc:spChg>
        <pc:spChg chg="mod">
          <ac:chgData name="Suchitra D" userId="90f9e19577f70d10" providerId="LiveId" clId="{D27B0FAD-5EBA-45D6-B29E-84A1D2562703}" dt="2025-05-20T06:06:50.015" v="9" actId="255"/>
          <ac:spMkLst>
            <pc:docMk/>
            <pc:sldMk cId="578049206" sldId="276"/>
            <ac:spMk id="8" creationId="{4E5CB69C-2C82-D5A7-EEE0-201FC244AEC6}"/>
          </ac:spMkLst>
        </pc:spChg>
      </pc:sldChg>
      <pc:sldChg chg="addSp delSp modSp new mod">
        <pc:chgData name="Suchitra D" userId="90f9e19577f70d10" providerId="LiveId" clId="{D27B0FAD-5EBA-45D6-B29E-84A1D2562703}" dt="2025-05-20T09:35:13.697" v="19" actId="14100"/>
        <pc:sldMkLst>
          <pc:docMk/>
          <pc:sldMk cId="834347730" sldId="280"/>
        </pc:sldMkLst>
        <pc:spChg chg="del mod">
          <ac:chgData name="Suchitra D" userId="90f9e19577f70d10" providerId="LiveId" clId="{D27B0FAD-5EBA-45D6-B29E-84A1D2562703}" dt="2025-05-20T09:34:38.642" v="12" actId="478"/>
          <ac:spMkLst>
            <pc:docMk/>
            <pc:sldMk cId="834347730" sldId="280"/>
            <ac:spMk id="2" creationId="{E9F88EC0-105B-401F-B357-B7C767B47615}"/>
          </ac:spMkLst>
        </pc:spChg>
        <pc:spChg chg="del mod">
          <ac:chgData name="Suchitra D" userId="90f9e19577f70d10" providerId="LiveId" clId="{D27B0FAD-5EBA-45D6-B29E-84A1D2562703}" dt="2025-05-20T09:34:41.261" v="14" actId="478"/>
          <ac:spMkLst>
            <pc:docMk/>
            <pc:sldMk cId="834347730" sldId="280"/>
            <ac:spMk id="3" creationId="{D492031F-9837-484E-B2DE-4FD42D60CAF9}"/>
          </ac:spMkLst>
        </pc:spChg>
        <pc:picChg chg="add mod">
          <ac:chgData name="Suchitra D" userId="90f9e19577f70d10" providerId="LiveId" clId="{D27B0FAD-5EBA-45D6-B29E-84A1D2562703}" dt="2025-05-20T09:35:13.697" v="19" actId="14100"/>
          <ac:picMkLst>
            <pc:docMk/>
            <pc:sldMk cId="834347730" sldId="280"/>
            <ac:picMk id="5" creationId="{07DFA6F6-BDDD-4701-91D5-9CC9E353B3A5}"/>
          </ac:picMkLst>
        </pc:picChg>
      </pc:sldChg>
      <pc:sldChg chg="del">
        <pc:chgData name="Suchitra D" userId="90f9e19577f70d10" providerId="LiveId" clId="{D27B0FAD-5EBA-45D6-B29E-84A1D2562703}" dt="2025-05-20T06:05:13.773" v="0" actId="2696"/>
        <pc:sldMkLst>
          <pc:docMk/>
          <pc:sldMk cId="3996448595" sldId="280"/>
        </pc:sldMkLst>
      </pc:sldChg>
    </pc:docChg>
  </pc:docChgLst>
  <pc:docChgLst>
    <pc:chgData name="Suchitra D" userId="90f9e19577f70d10" providerId="LiveId" clId="{B87896C5-9B3A-4A49-96C9-59EE13AF8E0A}"/>
    <pc:docChg chg="undo custSel addSld delSld modSld">
      <pc:chgData name="Suchitra D" userId="90f9e19577f70d10" providerId="LiveId" clId="{B87896C5-9B3A-4A49-96C9-59EE13AF8E0A}" dt="2025-05-19T15:01:25.138" v="1924" actId="14100"/>
      <pc:docMkLst>
        <pc:docMk/>
      </pc:docMkLst>
      <pc:sldChg chg="modSp mod">
        <pc:chgData name="Suchitra D" userId="90f9e19577f70d10" providerId="LiveId" clId="{B87896C5-9B3A-4A49-96C9-59EE13AF8E0A}" dt="2025-05-15T07:33:18.740" v="34" actId="1076"/>
        <pc:sldMkLst>
          <pc:docMk/>
          <pc:sldMk cId="2690935721" sldId="257"/>
        </pc:sldMkLst>
        <pc:spChg chg="mod">
          <ac:chgData name="Suchitra D" userId="90f9e19577f70d10" providerId="LiveId" clId="{B87896C5-9B3A-4A49-96C9-59EE13AF8E0A}" dt="2025-05-15T07:33:11.106" v="33" actId="255"/>
          <ac:spMkLst>
            <pc:docMk/>
            <pc:sldMk cId="2690935721" sldId="257"/>
            <ac:spMk id="2" creationId="{20F4EEBD-0231-19A6-1BA3-B353E73F2233}"/>
          </ac:spMkLst>
        </pc:spChg>
        <pc:picChg chg="mod">
          <ac:chgData name="Suchitra D" userId="90f9e19577f70d10" providerId="LiveId" clId="{B87896C5-9B3A-4A49-96C9-59EE13AF8E0A}" dt="2025-05-15T07:33:18.740" v="34" actId="1076"/>
          <ac:picMkLst>
            <pc:docMk/>
            <pc:sldMk cId="2690935721" sldId="257"/>
            <ac:picMk id="5" creationId="{8E677EE7-B0B7-65CA-CDAC-AC06275EDF8D}"/>
          </ac:picMkLst>
        </pc:picChg>
      </pc:sldChg>
      <pc:sldChg chg="addSp delSp modSp new mod">
        <pc:chgData name="Suchitra D" userId="90f9e19577f70d10" providerId="LiveId" clId="{B87896C5-9B3A-4A49-96C9-59EE13AF8E0A}" dt="2025-05-15T07:38:41.348" v="182" actId="20577"/>
        <pc:sldMkLst>
          <pc:docMk/>
          <pc:sldMk cId="4089775241" sldId="258"/>
        </pc:sldMkLst>
        <pc:spChg chg="mod">
          <ac:chgData name="Suchitra D" userId="90f9e19577f70d10" providerId="LiveId" clId="{B87896C5-9B3A-4A49-96C9-59EE13AF8E0A}" dt="2025-05-15T07:32:33.908" v="31" actId="20577"/>
          <ac:spMkLst>
            <pc:docMk/>
            <pc:sldMk cId="4089775241" sldId="258"/>
            <ac:spMk id="2" creationId="{0FD3F141-8C2A-0F42-8AF8-8416BFCCBA98}"/>
          </ac:spMkLst>
        </pc:spChg>
        <pc:spChg chg="add del mod">
          <ac:chgData name="Suchitra D" userId="90f9e19577f70d10" providerId="LiveId" clId="{B87896C5-9B3A-4A49-96C9-59EE13AF8E0A}" dt="2025-05-15T07:38:41.348" v="182" actId="20577"/>
          <ac:spMkLst>
            <pc:docMk/>
            <pc:sldMk cId="4089775241" sldId="258"/>
            <ac:spMk id="7" creationId="{0471454A-F1C7-86C8-55BF-7288BF6AF3D7}"/>
          </ac:spMkLst>
        </pc:spChg>
        <pc:picChg chg="add mod">
          <ac:chgData name="Suchitra D" userId="90f9e19577f70d10" providerId="LiveId" clId="{B87896C5-9B3A-4A49-96C9-59EE13AF8E0A}" dt="2025-05-15T07:32:21.886" v="11" actId="1076"/>
          <ac:picMkLst>
            <pc:docMk/>
            <pc:sldMk cId="4089775241" sldId="258"/>
            <ac:picMk id="5" creationId="{F615679C-299B-B33D-784D-DF1174748159}"/>
          </ac:picMkLst>
        </pc:picChg>
      </pc:sldChg>
      <pc:sldChg chg="modSp mod">
        <pc:chgData name="Suchitra D" userId="90f9e19577f70d10" providerId="LiveId" clId="{B87896C5-9B3A-4A49-96C9-59EE13AF8E0A}" dt="2025-05-18T09:19:31.502" v="1614" actId="14100"/>
        <pc:sldMkLst>
          <pc:docMk/>
          <pc:sldMk cId="1991353344" sldId="259"/>
        </pc:sldMkLst>
        <pc:spChg chg="mod">
          <ac:chgData name="Suchitra D" userId="90f9e19577f70d10" providerId="LiveId" clId="{B87896C5-9B3A-4A49-96C9-59EE13AF8E0A}" dt="2025-05-18T09:19:31.502" v="1614" actId="14100"/>
          <ac:spMkLst>
            <pc:docMk/>
            <pc:sldMk cId="1991353344" sldId="259"/>
            <ac:spMk id="4" creationId="{9A6FEC97-7DEF-BA95-8661-9346AD192F64}"/>
          </ac:spMkLst>
        </pc:spChg>
      </pc:sldChg>
      <pc:sldChg chg="modSp mod">
        <pc:chgData name="Suchitra D" userId="90f9e19577f70d10" providerId="LiveId" clId="{B87896C5-9B3A-4A49-96C9-59EE13AF8E0A}" dt="2025-05-18T09:19:50.960" v="1617" actId="1076"/>
        <pc:sldMkLst>
          <pc:docMk/>
          <pc:sldMk cId="2304017789" sldId="260"/>
        </pc:sldMkLst>
        <pc:spChg chg="mod">
          <ac:chgData name="Suchitra D" userId="90f9e19577f70d10" providerId="LiveId" clId="{B87896C5-9B3A-4A49-96C9-59EE13AF8E0A}" dt="2025-05-18T09:19:50.960" v="1617" actId="1076"/>
          <ac:spMkLst>
            <pc:docMk/>
            <pc:sldMk cId="2304017789" sldId="260"/>
            <ac:spMk id="4" creationId="{DE50DDFE-3363-B533-4F4E-BD2B8582F6B2}"/>
          </ac:spMkLst>
        </pc:spChg>
      </pc:sldChg>
      <pc:sldChg chg="modSp mod">
        <pc:chgData name="Suchitra D" userId="90f9e19577f70d10" providerId="LiveId" clId="{B87896C5-9B3A-4A49-96C9-59EE13AF8E0A}" dt="2025-05-18T09:48:13.268" v="1716" actId="20577"/>
        <pc:sldMkLst>
          <pc:docMk/>
          <pc:sldMk cId="1994038490" sldId="262"/>
        </pc:sldMkLst>
        <pc:spChg chg="mod">
          <ac:chgData name="Suchitra D" userId="90f9e19577f70d10" providerId="LiveId" clId="{B87896C5-9B3A-4A49-96C9-59EE13AF8E0A}" dt="2025-05-18T09:48:13.268" v="1716" actId="20577"/>
          <ac:spMkLst>
            <pc:docMk/>
            <pc:sldMk cId="1994038490" sldId="262"/>
            <ac:spMk id="3" creationId="{A809E8C5-C14C-4579-262A-A3E3EEA299B3}"/>
          </ac:spMkLst>
        </pc:spChg>
        <pc:spChg chg="mod">
          <ac:chgData name="Suchitra D" userId="90f9e19577f70d10" providerId="LiveId" clId="{B87896C5-9B3A-4A49-96C9-59EE13AF8E0A}" dt="2025-05-16T14:46:08.564" v="312" actId="1076"/>
          <ac:spMkLst>
            <pc:docMk/>
            <pc:sldMk cId="1994038490" sldId="262"/>
            <ac:spMk id="4" creationId="{16648C98-6030-21D3-8D88-EF70B89FF8B3}"/>
          </ac:spMkLst>
        </pc:spChg>
      </pc:sldChg>
      <pc:sldChg chg="addSp delSp modSp mod">
        <pc:chgData name="Suchitra D" userId="90f9e19577f70d10" providerId="LiveId" clId="{B87896C5-9B3A-4A49-96C9-59EE13AF8E0A}" dt="2025-05-16T14:44:24.764" v="283" actId="14100"/>
        <pc:sldMkLst>
          <pc:docMk/>
          <pc:sldMk cId="3539207312" sldId="263"/>
        </pc:sldMkLst>
        <pc:spChg chg="add mod">
          <ac:chgData name="Suchitra D" userId="90f9e19577f70d10" providerId="LiveId" clId="{B87896C5-9B3A-4A49-96C9-59EE13AF8E0A}" dt="2025-05-16T14:39:26.622" v="239" actId="14100"/>
          <ac:spMkLst>
            <pc:docMk/>
            <pc:sldMk cId="3539207312" sldId="263"/>
            <ac:spMk id="2" creationId="{12C50AC4-53F9-D203-AA42-827491D52D36}"/>
          </ac:spMkLst>
        </pc:spChg>
        <pc:spChg chg="add mod">
          <ac:chgData name="Suchitra D" userId="90f9e19577f70d10" providerId="LiveId" clId="{B87896C5-9B3A-4A49-96C9-59EE13AF8E0A}" dt="2025-05-16T14:38:59.337" v="231" actId="1076"/>
          <ac:spMkLst>
            <pc:docMk/>
            <pc:sldMk cId="3539207312" sldId="263"/>
            <ac:spMk id="3" creationId="{434B0E16-B97E-141F-63B9-BB4684F6F0E1}"/>
          </ac:spMkLst>
        </pc:spChg>
        <pc:spChg chg="add mod">
          <ac:chgData name="Suchitra D" userId="90f9e19577f70d10" providerId="LiveId" clId="{B87896C5-9B3A-4A49-96C9-59EE13AF8E0A}" dt="2025-05-16T14:40:06.664" v="242" actId="255"/>
          <ac:spMkLst>
            <pc:docMk/>
            <pc:sldMk cId="3539207312" sldId="263"/>
            <ac:spMk id="6" creationId="{298729FE-9096-0D40-88D1-EAE6708E3718}"/>
          </ac:spMkLst>
        </pc:spChg>
        <pc:picChg chg="add mod">
          <ac:chgData name="Suchitra D" userId="90f9e19577f70d10" providerId="LiveId" clId="{B87896C5-9B3A-4A49-96C9-59EE13AF8E0A}" dt="2025-05-16T14:41:17.500" v="249" actId="1076"/>
          <ac:picMkLst>
            <pc:docMk/>
            <pc:sldMk cId="3539207312" sldId="263"/>
            <ac:picMk id="8" creationId="{62702268-BAD0-6BDF-9FFC-7E631730576D}"/>
          </ac:picMkLst>
        </pc:picChg>
        <pc:picChg chg="add mod">
          <ac:chgData name="Suchitra D" userId="90f9e19577f70d10" providerId="LiveId" clId="{B87896C5-9B3A-4A49-96C9-59EE13AF8E0A}" dt="2025-05-16T14:42:01.169" v="257" actId="1076"/>
          <ac:picMkLst>
            <pc:docMk/>
            <pc:sldMk cId="3539207312" sldId="263"/>
            <ac:picMk id="9" creationId="{66595A0F-0891-49CD-D4F9-8BCC7A484428}"/>
          </ac:picMkLst>
        </pc:picChg>
        <pc:picChg chg="add mod">
          <ac:chgData name="Suchitra D" userId="90f9e19577f70d10" providerId="LiveId" clId="{B87896C5-9B3A-4A49-96C9-59EE13AF8E0A}" dt="2025-05-16T14:43:40.267" v="276" actId="1076"/>
          <ac:picMkLst>
            <pc:docMk/>
            <pc:sldMk cId="3539207312" sldId="263"/>
            <ac:picMk id="11" creationId="{E6771E13-B6D5-4C48-9B33-1B2A1C27C6D3}"/>
          </ac:picMkLst>
        </pc:picChg>
        <pc:picChg chg="add mod">
          <ac:chgData name="Suchitra D" userId="90f9e19577f70d10" providerId="LiveId" clId="{B87896C5-9B3A-4A49-96C9-59EE13AF8E0A}" dt="2025-05-16T14:44:24.764" v="283" actId="14100"/>
          <ac:picMkLst>
            <pc:docMk/>
            <pc:sldMk cId="3539207312" sldId="263"/>
            <ac:picMk id="12" creationId="{BB6DD93A-29BD-42DA-673E-F93E7EB3AF4B}"/>
          </ac:picMkLst>
        </pc:picChg>
      </pc:sldChg>
      <pc:sldChg chg="addSp delSp modSp new mod">
        <pc:chgData name="Suchitra D" userId="90f9e19577f70d10" providerId="LiveId" clId="{B87896C5-9B3A-4A49-96C9-59EE13AF8E0A}" dt="2025-05-16T15:02:30.132" v="558" actId="20577"/>
        <pc:sldMkLst>
          <pc:docMk/>
          <pc:sldMk cId="797324020" sldId="264"/>
        </pc:sldMkLst>
        <pc:spChg chg="add mod">
          <ac:chgData name="Suchitra D" userId="90f9e19577f70d10" providerId="LiveId" clId="{B87896C5-9B3A-4A49-96C9-59EE13AF8E0A}" dt="2025-05-16T14:48:18.860" v="321" actId="1076"/>
          <ac:spMkLst>
            <pc:docMk/>
            <pc:sldMk cId="797324020" sldId="264"/>
            <ac:spMk id="4" creationId="{36341197-08E3-4037-5B7D-BDC78FBE40E7}"/>
          </ac:spMkLst>
        </pc:spChg>
        <pc:spChg chg="add mod">
          <ac:chgData name="Suchitra D" userId="90f9e19577f70d10" providerId="LiveId" clId="{B87896C5-9B3A-4A49-96C9-59EE13AF8E0A}" dt="2025-05-16T14:53:39.701" v="476" actId="207"/>
          <ac:spMkLst>
            <pc:docMk/>
            <pc:sldMk cId="797324020" sldId="264"/>
            <ac:spMk id="10" creationId="{FCDC6E14-39B2-9ED9-B278-81D00B37B0B7}"/>
          </ac:spMkLst>
        </pc:spChg>
        <pc:spChg chg="add mod">
          <ac:chgData name="Suchitra D" userId="90f9e19577f70d10" providerId="LiveId" clId="{B87896C5-9B3A-4A49-96C9-59EE13AF8E0A}" dt="2025-05-16T14:53:45.524" v="477" actId="207"/>
          <ac:spMkLst>
            <pc:docMk/>
            <pc:sldMk cId="797324020" sldId="264"/>
            <ac:spMk id="11" creationId="{B5699453-7224-E623-618A-1814CD375305}"/>
          </ac:spMkLst>
        </pc:spChg>
        <pc:spChg chg="add mod">
          <ac:chgData name="Suchitra D" userId="90f9e19577f70d10" providerId="LiveId" clId="{B87896C5-9B3A-4A49-96C9-59EE13AF8E0A}" dt="2025-05-16T14:53:51.453" v="478" actId="207"/>
          <ac:spMkLst>
            <pc:docMk/>
            <pc:sldMk cId="797324020" sldId="264"/>
            <ac:spMk id="12" creationId="{515F2502-06BB-34A7-AFF6-C31CCFE49D58}"/>
          </ac:spMkLst>
        </pc:spChg>
        <pc:spChg chg="add mod">
          <ac:chgData name="Suchitra D" userId="90f9e19577f70d10" providerId="LiveId" clId="{B87896C5-9B3A-4A49-96C9-59EE13AF8E0A}" dt="2025-05-16T14:54:03.200" v="479" actId="207"/>
          <ac:spMkLst>
            <pc:docMk/>
            <pc:sldMk cId="797324020" sldId="264"/>
            <ac:spMk id="13" creationId="{281417D7-20F7-BBD1-F489-49652E9156DE}"/>
          </ac:spMkLst>
        </pc:spChg>
        <pc:spChg chg="add mod">
          <ac:chgData name="Suchitra D" userId="90f9e19577f70d10" providerId="LiveId" clId="{B87896C5-9B3A-4A49-96C9-59EE13AF8E0A}" dt="2025-05-16T15:02:30.132" v="558" actId="20577"/>
          <ac:spMkLst>
            <pc:docMk/>
            <pc:sldMk cId="797324020" sldId="264"/>
            <ac:spMk id="14" creationId="{7DB780C9-62A7-6ED4-E3AD-833479CB157E}"/>
          </ac:spMkLst>
        </pc:spChg>
        <pc:spChg chg="add mod">
          <ac:chgData name="Suchitra D" userId="90f9e19577f70d10" providerId="LiveId" clId="{B87896C5-9B3A-4A49-96C9-59EE13AF8E0A}" dt="2025-05-16T15:01:21.055" v="552" actId="207"/>
          <ac:spMkLst>
            <pc:docMk/>
            <pc:sldMk cId="797324020" sldId="264"/>
            <ac:spMk id="18" creationId="{538771B4-984E-1C22-22BA-E998DB0D2045}"/>
          </ac:spMkLst>
        </pc:spChg>
        <pc:spChg chg="add mod">
          <ac:chgData name="Suchitra D" userId="90f9e19577f70d10" providerId="LiveId" clId="{B87896C5-9B3A-4A49-96C9-59EE13AF8E0A}" dt="2025-05-16T15:01:27.166" v="553" actId="207"/>
          <ac:spMkLst>
            <pc:docMk/>
            <pc:sldMk cId="797324020" sldId="264"/>
            <ac:spMk id="19" creationId="{C6B83B3B-A768-E057-CBC9-9A6E8AC6DD5D}"/>
          </ac:spMkLst>
        </pc:spChg>
        <pc:spChg chg="add mod">
          <ac:chgData name="Suchitra D" userId="90f9e19577f70d10" providerId="LiveId" clId="{B87896C5-9B3A-4A49-96C9-59EE13AF8E0A}" dt="2025-05-16T15:01:32.287" v="554" actId="207"/>
          <ac:spMkLst>
            <pc:docMk/>
            <pc:sldMk cId="797324020" sldId="264"/>
            <ac:spMk id="20" creationId="{CDFBF351-583D-3FF8-FF44-B92472E375BA}"/>
          </ac:spMkLst>
        </pc:spChg>
        <pc:spChg chg="add mod">
          <ac:chgData name="Suchitra D" userId="90f9e19577f70d10" providerId="LiveId" clId="{B87896C5-9B3A-4A49-96C9-59EE13AF8E0A}" dt="2025-05-16T15:02:15.343" v="556" actId="14100"/>
          <ac:spMkLst>
            <pc:docMk/>
            <pc:sldMk cId="797324020" sldId="264"/>
            <ac:spMk id="21" creationId="{DFD56A89-69CA-ADAA-1807-2EFED33B04A2}"/>
          </ac:spMkLst>
        </pc:spChg>
        <pc:spChg chg="add mod">
          <ac:chgData name="Suchitra D" userId="90f9e19577f70d10" providerId="LiveId" clId="{B87896C5-9B3A-4A49-96C9-59EE13AF8E0A}" dt="2025-05-16T15:02:26.244" v="557" actId="207"/>
          <ac:spMkLst>
            <pc:docMk/>
            <pc:sldMk cId="797324020" sldId="264"/>
            <ac:spMk id="22" creationId="{13DAF011-123F-B2F8-BFA9-D59B3BE760C0}"/>
          </ac:spMkLst>
        </pc:spChg>
      </pc:sldChg>
      <pc:sldChg chg="addSp delSp modSp new mod">
        <pc:chgData name="Suchitra D" userId="90f9e19577f70d10" providerId="LiveId" clId="{B87896C5-9B3A-4A49-96C9-59EE13AF8E0A}" dt="2025-05-16T15:04:23.141" v="576" actId="14100"/>
        <pc:sldMkLst>
          <pc:docMk/>
          <pc:sldMk cId="473517872" sldId="265"/>
        </pc:sldMkLst>
        <pc:picChg chg="add mod">
          <ac:chgData name="Suchitra D" userId="90f9e19577f70d10" providerId="LiveId" clId="{B87896C5-9B3A-4A49-96C9-59EE13AF8E0A}" dt="2025-05-16T15:04:23.141" v="576" actId="14100"/>
          <ac:picMkLst>
            <pc:docMk/>
            <pc:sldMk cId="473517872" sldId="265"/>
            <ac:picMk id="5" creationId="{C6240524-2B47-E3AE-6FA3-B967E316B990}"/>
          </ac:picMkLst>
        </pc:picChg>
      </pc:sldChg>
      <pc:sldChg chg="addSp delSp modSp new mod">
        <pc:chgData name="Suchitra D" userId="90f9e19577f70d10" providerId="LiveId" clId="{B87896C5-9B3A-4A49-96C9-59EE13AF8E0A}" dt="2025-05-17T13:56:33.444" v="779" actId="208"/>
        <pc:sldMkLst>
          <pc:docMk/>
          <pc:sldMk cId="3100870729" sldId="266"/>
        </pc:sldMkLst>
        <pc:spChg chg="add mod">
          <ac:chgData name="Suchitra D" userId="90f9e19577f70d10" providerId="LiveId" clId="{B87896C5-9B3A-4A49-96C9-59EE13AF8E0A}" dt="2025-05-17T13:49:07.207" v="614" actId="1076"/>
          <ac:spMkLst>
            <pc:docMk/>
            <pc:sldMk cId="3100870729" sldId="266"/>
            <ac:spMk id="3" creationId="{6CDC90D5-7992-43D8-02C3-A67B57291A33}"/>
          </ac:spMkLst>
        </pc:spChg>
        <pc:spChg chg="add mod">
          <ac:chgData name="Suchitra D" userId="90f9e19577f70d10" providerId="LiveId" clId="{B87896C5-9B3A-4A49-96C9-59EE13AF8E0A}" dt="2025-05-17T13:55:11.046" v="769" actId="255"/>
          <ac:spMkLst>
            <pc:docMk/>
            <pc:sldMk cId="3100870729" sldId="266"/>
            <ac:spMk id="5" creationId="{753E7F19-433D-117E-E531-CE67F9EFAB8D}"/>
          </ac:spMkLst>
        </pc:spChg>
        <pc:spChg chg="add mod">
          <ac:chgData name="Suchitra D" userId="90f9e19577f70d10" providerId="LiveId" clId="{B87896C5-9B3A-4A49-96C9-59EE13AF8E0A}" dt="2025-05-17T13:55:33.030" v="777" actId="255"/>
          <ac:spMkLst>
            <pc:docMk/>
            <pc:sldMk cId="3100870729" sldId="266"/>
            <ac:spMk id="6" creationId="{543C14E1-954F-13F7-5288-7E075321C981}"/>
          </ac:spMkLst>
        </pc:spChg>
        <pc:graphicFrameChg chg="add mod">
          <ac:chgData name="Suchitra D" userId="90f9e19577f70d10" providerId="LiveId" clId="{B87896C5-9B3A-4A49-96C9-59EE13AF8E0A}" dt="2025-05-17T13:56:33.444" v="779" actId="208"/>
          <ac:graphicFrameMkLst>
            <pc:docMk/>
            <pc:sldMk cId="3100870729" sldId="266"/>
            <ac:graphicFrameMk id="4" creationId="{DE6F5085-3574-40F0-8521-E508659F46F5}"/>
          </ac:graphicFrameMkLst>
        </pc:graphicFrameChg>
      </pc:sldChg>
      <pc:sldChg chg="addSp delSp modSp new mod">
        <pc:chgData name="Suchitra D" userId="90f9e19577f70d10" providerId="LiveId" clId="{B87896C5-9B3A-4A49-96C9-59EE13AF8E0A}" dt="2025-05-17T14:13:52.861" v="1210" actId="255"/>
        <pc:sldMkLst>
          <pc:docMk/>
          <pc:sldMk cId="3302126076" sldId="267"/>
        </pc:sldMkLst>
        <pc:spChg chg="add mod">
          <ac:chgData name="Suchitra D" userId="90f9e19577f70d10" providerId="LiveId" clId="{B87896C5-9B3A-4A49-96C9-59EE13AF8E0A}" dt="2025-05-17T13:58:36.424" v="787" actId="20577"/>
          <ac:spMkLst>
            <pc:docMk/>
            <pc:sldMk cId="3302126076" sldId="267"/>
            <ac:spMk id="4" creationId="{F7D7CBD4-1A38-A9EC-B40C-E3C6242184D4}"/>
          </ac:spMkLst>
        </pc:spChg>
        <pc:spChg chg="add mod">
          <ac:chgData name="Suchitra D" userId="90f9e19577f70d10" providerId="LiveId" clId="{B87896C5-9B3A-4A49-96C9-59EE13AF8E0A}" dt="2025-05-17T14:12:52.429" v="1194" actId="255"/>
          <ac:spMkLst>
            <pc:docMk/>
            <pc:sldMk cId="3302126076" sldId="267"/>
            <ac:spMk id="7" creationId="{FB589BCA-DA3D-D0F8-404B-46F476B09E98}"/>
          </ac:spMkLst>
        </pc:spChg>
        <pc:spChg chg="add mod">
          <ac:chgData name="Suchitra D" userId="90f9e19577f70d10" providerId="LiveId" clId="{B87896C5-9B3A-4A49-96C9-59EE13AF8E0A}" dt="2025-05-17T14:13:06.065" v="1195" actId="1076"/>
          <ac:spMkLst>
            <pc:docMk/>
            <pc:sldMk cId="3302126076" sldId="267"/>
            <ac:spMk id="10" creationId="{841685F4-F280-2570-49FD-8DE6B21228C7}"/>
          </ac:spMkLst>
        </pc:spChg>
        <pc:spChg chg="add mod">
          <ac:chgData name="Suchitra D" userId="90f9e19577f70d10" providerId="LiveId" clId="{B87896C5-9B3A-4A49-96C9-59EE13AF8E0A}" dt="2025-05-17T14:13:52.861" v="1210" actId="255"/>
          <ac:spMkLst>
            <pc:docMk/>
            <pc:sldMk cId="3302126076" sldId="267"/>
            <ac:spMk id="11" creationId="{D22F73A6-D5BF-47E1-E92A-05A32951EA5E}"/>
          </ac:spMkLst>
        </pc:spChg>
        <pc:picChg chg="add mod">
          <ac:chgData name="Suchitra D" userId="90f9e19577f70d10" providerId="LiveId" clId="{B87896C5-9B3A-4A49-96C9-59EE13AF8E0A}" dt="2025-05-17T14:03:21.400" v="793" actId="14100"/>
          <ac:picMkLst>
            <pc:docMk/>
            <pc:sldMk cId="3302126076" sldId="267"/>
            <ac:picMk id="6" creationId="{FD163249-8071-9B58-AD7C-B6A59C6FEC1F}"/>
          </ac:picMkLst>
        </pc:picChg>
        <pc:picChg chg="add mod">
          <ac:chgData name="Suchitra D" userId="90f9e19577f70d10" providerId="LiveId" clId="{B87896C5-9B3A-4A49-96C9-59EE13AF8E0A}" dt="2025-05-17T14:08:14.271" v="968" actId="14100"/>
          <ac:picMkLst>
            <pc:docMk/>
            <pc:sldMk cId="3302126076" sldId="267"/>
            <ac:picMk id="9" creationId="{2D0A34D4-3AE0-58A8-C488-A3B4DF9294E2}"/>
          </ac:picMkLst>
        </pc:picChg>
      </pc:sldChg>
      <pc:sldChg chg="addSp delSp modSp new mod">
        <pc:chgData name="Suchitra D" userId="90f9e19577f70d10" providerId="LiveId" clId="{B87896C5-9B3A-4A49-96C9-59EE13AF8E0A}" dt="2025-05-18T09:49:23.163" v="1718" actId="14100"/>
        <pc:sldMkLst>
          <pc:docMk/>
          <pc:sldMk cId="2085581438" sldId="268"/>
        </pc:sldMkLst>
        <pc:spChg chg="add del mod">
          <ac:chgData name="Suchitra D" userId="90f9e19577f70d10" providerId="LiveId" clId="{B87896C5-9B3A-4A49-96C9-59EE13AF8E0A}" dt="2025-05-18T07:11:41.627" v="1253"/>
          <ac:spMkLst>
            <pc:docMk/>
            <pc:sldMk cId="2085581438" sldId="268"/>
            <ac:spMk id="2" creationId="{BC714FED-E109-9821-7994-3AD55CC0320F}"/>
          </ac:spMkLst>
        </pc:spChg>
        <pc:spChg chg="add del mod">
          <ac:chgData name="Suchitra D" userId="90f9e19577f70d10" providerId="LiveId" clId="{B87896C5-9B3A-4A49-96C9-59EE13AF8E0A}" dt="2025-05-18T07:11:53.654" v="1256"/>
          <ac:spMkLst>
            <pc:docMk/>
            <pc:sldMk cId="2085581438" sldId="268"/>
            <ac:spMk id="3" creationId="{6E920F69-77FB-1FA9-1B07-92BF9B8ED529}"/>
          </ac:spMkLst>
        </pc:spChg>
        <pc:spChg chg="add mod">
          <ac:chgData name="Suchitra D" userId="90f9e19577f70d10" providerId="LiveId" clId="{B87896C5-9B3A-4A49-96C9-59EE13AF8E0A}" dt="2025-05-17T14:22:21.373" v="1249" actId="1076"/>
          <ac:spMkLst>
            <pc:docMk/>
            <pc:sldMk cId="2085581438" sldId="268"/>
            <ac:spMk id="4" creationId="{C9B526A8-B0D5-207A-D822-CECEF8731C23}"/>
          </ac:spMkLst>
        </pc:spChg>
        <pc:spChg chg="add mod">
          <ac:chgData name="Suchitra D" userId="90f9e19577f70d10" providerId="LiveId" clId="{B87896C5-9B3A-4A49-96C9-59EE13AF8E0A}" dt="2025-05-18T07:15:38.842" v="1379" actId="1076"/>
          <ac:spMkLst>
            <pc:docMk/>
            <pc:sldMk cId="2085581438" sldId="268"/>
            <ac:spMk id="5" creationId="{290B42E9-766F-45AA-4C1A-84B617E3A37E}"/>
          </ac:spMkLst>
        </pc:spChg>
        <pc:spChg chg="add mod">
          <ac:chgData name="Suchitra D" userId="90f9e19577f70d10" providerId="LiveId" clId="{B87896C5-9B3A-4A49-96C9-59EE13AF8E0A}" dt="2025-05-17T14:19:52.076" v="1236" actId="1076"/>
          <ac:spMkLst>
            <pc:docMk/>
            <pc:sldMk cId="2085581438" sldId="268"/>
            <ac:spMk id="7" creationId="{295FA6D5-F3E3-35DC-4F47-66E8BE88C8CE}"/>
          </ac:spMkLst>
        </pc:spChg>
        <pc:spChg chg="add mod">
          <ac:chgData name="Suchitra D" userId="90f9e19577f70d10" providerId="LiveId" clId="{B87896C5-9B3A-4A49-96C9-59EE13AF8E0A}" dt="2025-05-18T07:23:09.626" v="1391" actId="207"/>
          <ac:spMkLst>
            <pc:docMk/>
            <pc:sldMk cId="2085581438" sldId="268"/>
            <ac:spMk id="8" creationId="{0921ECE3-E8EA-45F0-6205-E789D1AE82AB}"/>
          </ac:spMkLst>
        </pc:spChg>
        <pc:picChg chg="add mod">
          <ac:chgData name="Suchitra D" userId="90f9e19577f70d10" providerId="LiveId" clId="{B87896C5-9B3A-4A49-96C9-59EE13AF8E0A}" dt="2025-05-17T14:22:25.601" v="1250" actId="14100"/>
          <ac:picMkLst>
            <pc:docMk/>
            <pc:sldMk cId="2085581438" sldId="268"/>
            <ac:picMk id="6" creationId="{58CE632A-425A-BAA5-196E-F9216A375DBC}"/>
          </ac:picMkLst>
        </pc:picChg>
        <pc:picChg chg="add mod">
          <ac:chgData name="Suchitra D" userId="90f9e19577f70d10" providerId="LiveId" clId="{B87896C5-9B3A-4A49-96C9-59EE13AF8E0A}" dt="2025-05-18T09:49:23.163" v="1718" actId="14100"/>
          <ac:picMkLst>
            <pc:docMk/>
            <pc:sldMk cId="2085581438" sldId="268"/>
            <ac:picMk id="9" creationId="{AFE4BD82-4794-3479-B32F-A8F56FE6801C}"/>
          </ac:picMkLst>
        </pc:picChg>
      </pc:sldChg>
      <pc:sldChg chg="addSp delSp modSp new mod">
        <pc:chgData name="Suchitra D" userId="90f9e19577f70d10" providerId="LiveId" clId="{B87896C5-9B3A-4A49-96C9-59EE13AF8E0A}" dt="2025-05-19T14:47:05.815" v="1831" actId="14100"/>
        <pc:sldMkLst>
          <pc:docMk/>
          <pc:sldMk cId="3040456170" sldId="269"/>
        </pc:sldMkLst>
        <pc:spChg chg="del mod">
          <ac:chgData name="Suchitra D" userId="90f9e19577f70d10" providerId="LiveId" clId="{B87896C5-9B3A-4A49-96C9-59EE13AF8E0A}" dt="2025-05-18T07:23:28.573" v="1396" actId="478"/>
          <ac:spMkLst>
            <pc:docMk/>
            <pc:sldMk cId="3040456170" sldId="269"/>
            <ac:spMk id="2" creationId="{E0A5BAAE-88E2-5EBC-C7BC-551B7E5092CD}"/>
          </ac:spMkLst>
        </pc:spChg>
        <pc:spChg chg="del mod">
          <ac:chgData name="Suchitra D" userId="90f9e19577f70d10" providerId="LiveId" clId="{B87896C5-9B3A-4A49-96C9-59EE13AF8E0A}" dt="2025-05-18T07:23:39.984" v="1400" actId="478"/>
          <ac:spMkLst>
            <pc:docMk/>
            <pc:sldMk cId="3040456170" sldId="269"/>
            <ac:spMk id="3" creationId="{4F1FA439-B4E0-4076-9982-13CBFE96BBFC}"/>
          </ac:spMkLst>
        </pc:spChg>
        <pc:spChg chg="add mod">
          <ac:chgData name="Suchitra D" userId="90f9e19577f70d10" providerId="LiveId" clId="{B87896C5-9B3A-4A49-96C9-59EE13AF8E0A}" dt="2025-05-19T14:46:48.388" v="1830" actId="1076"/>
          <ac:spMkLst>
            <pc:docMk/>
            <pc:sldMk cId="3040456170" sldId="269"/>
            <ac:spMk id="3" creationId="{56B3572F-D8E4-10AA-508C-150A865D4322}"/>
          </ac:spMkLst>
        </pc:spChg>
        <pc:spChg chg="add mod">
          <ac:chgData name="Suchitra D" userId="90f9e19577f70d10" providerId="LiveId" clId="{B87896C5-9B3A-4A49-96C9-59EE13AF8E0A}" dt="2025-05-18T07:23:34.969" v="1398" actId="20577"/>
          <ac:spMkLst>
            <pc:docMk/>
            <pc:sldMk cId="3040456170" sldId="269"/>
            <ac:spMk id="4" creationId="{71ACBB4D-5B35-7323-1148-837A1965B511}"/>
          </ac:spMkLst>
        </pc:spChg>
        <pc:spChg chg="add mod">
          <ac:chgData name="Suchitra D" userId="90f9e19577f70d10" providerId="LiveId" clId="{B87896C5-9B3A-4A49-96C9-59EE13AF8E0A}" dt="2025-05-19T14:45:11.241" v="1825" actId="20577"/>
          <ac:spMkLst>
            <pc:docMk/>
            <pc:sldMk cId="3040456170" sldId="269"/>
            <ac:spMk id="5" creationId="{1515FFC5-849F-9ADE-546E-6D0824E31D12}"/>
          </ac:spMkLst>
        </pc:spChg>
        <pc:picChg chg="add mod">
          <ac:chgData name="Suchitra D" userId="90f9e19577f70d10" providerId="LiveId" clId="{B87896C5-9B3A-4A49-96C9-59EE13AF8E0A}" dt="2025-05-19T14:47:05.815" v="1831" actId="14100"/>
          <ac:picMkLst>
            <pc:docMk/>
            <pc:sldMk cId="3040456170" sldId="269"/>
            <ac:picMk id="2" creationId="{2D76E61F-1C72-C2BF-5003-ADAB702B569E}"/>
          </ac:picMkLst>
        </pc:picChg>
      </pc:sldChg>
      <pc:sldChg chg="addSp delSp modSp new mod">
        <pc:chgData name="Suchitra D" userId="90f9e19577f70d10" providerId="LiveId" clId="{B87896C5-9B3A-4A49-96C9-59EE13AF8E0A}" dt="2025-05-18T07:26:13.781" v="1426" actId="1076"/>
        <pc:sldMkLst>
          <pc:docMk/>
          <pc:sldMk cId="1489270713" sldId="270"/>
        </pc:sldMkLst>
        <pc:spChg chg="del mod">
          <ac:chgData name="Suchitra D" userId="90f9e19577f70d10" providerId="LiveId" clId="{B87896C5-9B3A-4A49-96C9-59EE13AF8E0A}" dt="2025-05-18T07:24:55.840" v="1416" actId="478"/>
          <ac:spMkLst>
            <pc:docMk/>
            <pc:sldMk cId="1489270713" sldId="270"/>
            <ac:spMk id="2" creationId="{9BFF93D4-259C-0918-5EE4-795F4C8A528A}"/>
          </ac:spMkLst>
        </pc:spChg>
        <pc:spChg chg="del mod">
          <ac:chgData name="Suchitra D" userId="90f9e19577f70d10" providerId="LiveId" clId="{B87896C5-9B3A-4A49-96C9-59EE13AF8E0A}" dt="2025-05-18T07:24:59.937" v="1418" actId="478"/>
          <ac:spMkLst>
            <pc:docMk/>
            <pc:sldMk cId="1489270713" sldId="270"/>
            <ac:spMk id="3" creationId="{74411E94-74A8-9B48-01CA-DDF23FE88A79}"/>
          </ac:spMkLst>
        </pc:spChg>
        <pc:picChg chg="add mod">
          <ac:chgData name="Suchitra D" userId="90f9e19577f70d10" providerId="LiveId" clId="{B87896C5-9B3A-4A49-96C9-59EE13AF8E0A}" dt="2025-05-18T07:26:13.781" v="1426" actId="1076"/>
          <ac:picMkLst>
            <pc:docMk/>
            <pc:sldMk cId="1489270713" sldId="270"/>
            <ac:picMk id="5" creationId="{D26091B2-674D-DFD2-AF5C-08FB85D3B512}"/>
          </ac:picMkLst>
        </pc:picChg>
      </pc:sldChg>
      <pc:sldChg chg="addSp delSp modSp new mod">
        <pc:chgData name="Suchitra D" userId="90f9e19577f70d10" providerId="LiveId" clId="{B87896C5-9B3A-4A49-96C9-59EE13AF8E0A}" dt="2025-05-18T07:35:10.571" v="1486" actId="14100"/>
        <pc:sldMkLst>
          <pc:docMk/>
          <pc:sldMk cId="2741072921" sldId="271"/>
        </pc:sldMkLst>
        <pc:spChg chg="mod">
          <ac:chgData name="Suchitra D" userId="90f9e19577f70d10" providerId="LiveId" clId="{B87896C5-9B3A-4A49-96C9-59EE13AF8E0A}" dt="2025-05-18T07:27:21.588" v="1460" actId="207"/>
          <ac:spMkLst>
            <pc:docMk/>
            <pc:sldMk cId="2741072921" sldId="271"/>
            <ac:spMk id="2" creationId="{F8A1A5BE-46CB-502E-DEBF-120CF51A8145}"/>
          </ac:spMkLst>
        </pc:spChg>
        <pc:spChg chg="del mod">
          <ac:chgData name="Suchitra D" userId="90f9e19577f70d10" providerId="LiveId" clId="{B87896C5-9B3A-4A49-96C9-59EE13AF8E0A}" dt="2025-05-18T07:27:27.914" v="1462" actId="478"/>
          <ac:spMkLst>
            <pc:docMk/>
            <pc:sldMk cId="2741072921" sldId="271"/>
            <ac:spMk id="3" creationId="{3121D4AD-1AFF-9286-78E4-DDD40D2F6817}"/>
          </ac:spMkLst>
        </pc:spChg>
        <pc:spChg chg="add del mod">
          <ac:chgData name="Suchitra D" userId="90f9e19577f70d10" providerId="LiveId" clId="{B87896C5-9B3A-4A49-96C9-59EE13AF8E0A}" dt="2025-05-18T07:29:57.625" v="1472" actId="478"/>
          <ac:spMkLst>
            <pc:docMk/>
            <pc:sldMk cId="2741072921" sldId="271"/>
            <ac:spMk id="6" creationId="{FB818E44-37D1-851F-15C4-726B113F919A}"/>
          </ac:spMkLst>
        </pc:spChg>
        <pc:picChg chg="add mod">
          <ac:chgData name="Suchitra D" userId="90f9e19577f70d10" providerId="LiveId" clId="{B87896C5-9B3A-4A49-96C9-59EE13AF8E0A}" dt="2025-05-18T07:35:10.571" v="1486" actId="14100"/>
          <ac:picMkLst>
            <pc:docMk/>
            <pc:sldMk cId="2741072921" sldId="271"/>
            <ac:picMk id="5" creationId="{4C4E622E-477A-6571-5D39-830536EF9A77}"/>
          </ac:picMkLst>
        </pc:picChg>
      </pc:sldChg>
      <pc:sldChg chg="addSp delSp modSp new mod">
        <pc:chgData name="Suchitra D" userId="90f9e19577f70d10" providerId="LiveId" clId="{B87896C5-9B3A-4A49-96C9-59EE13AF8E0A}" dt="2025-05-18T07:34:59.105" v="1484" actId="14100"/>
        <pc:sldMkLst>
          <pc:docMk/>
          <pc:sldMk cId="2895710553" sldId="272"/>
        </pc:sldMkLst>
        <pc:spChg chg="del mod">
          <ac:chgData name="Suchitra D" userId="90f9e19577f70d10" providerId="LiveId" clId="{B87896C5-9B3A-4A49-96C9-59EE13AF8E0A}" dt="2025-05-18T07:30:12.505" v="1475" actId="478"/>
          <ac:spMkLst>
            <pc:docMk/>
            <pc:sldMk cId="2895710553" sldId="272"/>
            <ac:spMk id="2" creationId="{33DB6EC9-B121-6BA8-9543-3B89F37DAF58}"/>
          </ac:spMkLst>
        </pc:spChg>
        <pc:spChg chg="del mod">
          <ac:chgData name="Suchitra D" userId="90f9e19577f70d10" providerId="LiveId" clId="{B87896C5-9B3A-4A49-96C9-59EE13AF8E0A}" dt="2025-05-18T07:30:16.318" v="1477" actId="478"/>
          <ac:spMkLst>
            <pc:docMk/>
            <pc:sldMk cId="2895710553" sldId="272"/>
            <ac:spMk id="3" creationId="{8752652C-E90E-86BF-6117-D111472EC24C}"/>
          </ac:spMkLst>
        </pc:spChg>
        <pc:picChg chg="add mod">
          <ac:chgData name="Suchitra D" userId="90f9e19577f70d10" providerId="LiveId" clId="{B87896C5-9B3A-4A49-96C9-59EE13AF8E0A}" dt="2025-05-18T07:34:59.105" v="1484" actId="14100"/>
          <ac:picMkLst>
            <pc:docMk/>
            <pc:sldMk cId="2895710553" sldId="272"/>
            <ac:picMk id="5" creationId="{CCAA60ED-9C01-FEA3-BC80-D1D1F7364259}"/>
          </ac:picMkLst>
        </pc:picChg>
      </pc:sldChg>
      <pc:sldChg chg="addSp delSp modSp new mod">
        <pc:chgData name="Suchitra D" userId="90f9e19577f70d10" providerId="LiveId" clId="{B87896C5-9B3A-4A49-96C9-59EE13AF8E0A}" dt="2025-05-18T07:49:46.683" v="1576" actId="14100"/>
        <pc:sldMkLst>
          <pc:docMk/>
          <pc:sldMk cId="3045266298" sldId="273"/>
        </pc:sldMkLst>
        <pc:spChg chg="mod">
          <ac:chgData name="Suchitra D" userId="90f9e19577f70d10" providerId="LiveId" clId="{B87896C5-9B3A-4A49-96C9-59EE13AF8E0A}" dt="2025-05-18T07:35:53.577" v="1512" actId="20577"/>
          <ac:spMkLst>
            <pc:docMk/>
            <pc:sldMk cId="3045266298" sldId="273"/>
            <ac:spMk id="2" creationId="{1FEA673C-7BDC-D9DF-1047-D51CA6779298}"/>
          </ac:spMkLst>
        </pc:spChg>
        <pc:spChg chg="del mod">
          <ac:chgData name="Suchitra D" userId="90f9e19577f70d10" providerId="LiveId" clId="{B87896C5-9B3A-4A49-96C9-59EE13AF8E0A}" dt="2025-05-18T07:35:58.264" v="1514" actId="478"/>
          <ac:spMkLst>
            <pc:docMk/>
            <pc:sldMk cId="3045266298" sldId="273"/>
            <ac:spMk id="3" creationId="{40C5BA73-7E9D-2D2B-7C6E-472ACED7A9A4}"/>
          </ac:spMkLst>
        </pc:spChg>
        <pc:picChg chg="add mod">
          <ac:chgData name="Suchitra D" userId="90f9e19577f70d10" providerId="LiveId" clId="{B87896C5-9B3A-4A49-96C9-59EE13AF8E0A}" dt="2025-05-18T07:49:46.683" v="1576" actId="14100"/>
          <ac:picMkLst>
            <pc:docMk/>
            <pc:sldMk cId="3045266298" sldId="273"/>
            <ac:picMk id="5" creationId="{B1949022-DAFC-8543-F98B-5B156277BA0B}"/>
          </ac:picMkLst>
        </pc:picChg>
        <pc:picChg chg="add mod">
          <ac:chgData name="Suchitra D" userId="90f9e19577f70d10" providerId="LiveId" clId="{B87896C5-9B3A-4A49-96C9-59EE13AF8E0A}" dt="2025-05-18T07:46:22.222" v="1540" actId="14100"/>
          <ac:picMkLst>
            <pc:docMk/>
            <pc:sldMk cId="3045266298" sldId="273"/>
            <ac:picMk id="7" creationId="{C5713E74-51CB-4A87-A600-15C3DE20D4E9}"/>
          </ac:picMkLst>
        </pc:picChg>
      </pc:sldChg>
      <pc:sldChg chg="addSp delSp modSp new mod">
        <pc:chgData name="Suchitra D" userId="90f9e19577f70d10" providerId="LiveId" clId="{B87896C5-9B3A-4A49-96C9-59EE13AF8E0A}" dt="2025-05-18T07:47:36.471" v="1545" actId="14100"/>
        <pc:sldMkLst>
          <pc:docMk/>
          <pc:sldMk cId="3740799263" sldId="274"/>
        </pc:sldMkLst>
        <pc:spChg chg="del mod">
          <ac:chgData name="Suchitra D" userId="90f9e19577f70d10" providerId="LiveId" clId="{B87896C5-9B3A-4A49-96C9-59EE13AF8E0A}" dt="2025-05-18T07:45:06.343" v="1525" actId="478"/>
          <ac:spMkLst>
            <pc:docMk/>
            <pc:sldMk cId="3740799263" sldId="274"/>
            <ac:spMk id="2" creationId="{E2E2CC5D-3FE6-69B2-E487-2330FA43D227}"/>
          </ac:spMkLst>
        </pc:spChg>
        <pc:spChg chg="del mod">
          <ac:chgData name="Suchitra D" userId="90f9e19577f70d10" providerId="LiveId" clId="{B87896C5-9B3A-4A49-96C9-59EE13AF8E0A}" dt="2025-05-18T07:45:09.703" v="1527" actId="478"/>
          <ac:spMkLst>
            <pc:docMk/>
            <pc:sldMk cId="3740799263" sldId="274"/>
            <ac:spMk id="3" creationId="{F2BE1E92-A802-1806-26AE-E00541CEAF42}"/>
          </ac:spMkLst>
        </pc:spChg>
        <pc:picChg chg="add mod">
          <ac:chgData name="Suchitra D" userId="90f9e19577f70d10" providerId="LiveId" clId="{B87896C5-9B3A-4A49-96C9-59EE13AF8E0A}" dt="2025-05-18T07:47:36.471" v="1545" actId="14100"/>
          <ac:picMkLst>
            <pc:docMk/>
            <pc:sldMk cId="3740799263" sldId="274"/>
            <ac:picMk id="5" creationId="{C53F9799-0C61-EF2A-EFBA-6B55C5780005}"/>
          </ac:picMkLst>
        </pc:picChg>
      </pc:sldChg>
      <pc:sldChg chg="addSp delSp modSp new mod">
        <pc:chgData name="Suchitra D" userId="90f9e19577f70d10" providerId="LiveId" clId="{B87896C5-9B3A-4A49-96C9-59EE13AF8E0A}" dt="2025-05-18T07:49:39.736" v="1575" actId="14100"/>
        <pc:sldMkLst>
          <pc:docMk/>
          <pc:sldMk cId="468138311" sldId="275"/>
        </pc:sldMkLst>
        <pc:spChg chg="mod">
          <ac:chgData name="Suchitra D" userId="90f9e19577f70d10" providerId="LiveId" clId="{B87896C5-9B3A-4A49-96C9-59EE13AF8E0A}" dt="2025-05-18T07:48:07.206" v="1569" actId="255"/>
          <ac:spMkLst>
            <pc:docMk/>
            <pc:sldMk cId="468138311" sldId="275"/>
            <ac:spMk id="2" creationId="{F53A7977-D7A8-3A85-ED23-FEA0880B9946}"/>
          </ac:spMkLst>
        </pc:spChg>
        <pc:spChg chg="del mod">
          <ac:chgData name="Suchitra D" userId="90f9e19577f70d10" providerId="LiveId" clId="{B87896C5-9B3A-4A49-96C9-59EE13AF8E0A}" dt="2025-05-18T07:49:27.369" v="1571" actId="478"/>
          <ac:spMkLst>
            <pc:docMk/>
            <pc:sldMk cId="468138311" sldId="275"/>
            <ac:spMk id="3" creationId="{AA159EB6-1EFA-0766-5720-CE049557C802}"/>
          </ac:spMkLst>
        </pc:spChg>
        <pc:picChg chg="add mod">
          <ac:chgData name="Suchitra D" userId="90f9e19577f70d10" providerId="LiveId" clId="{B87896C5-9B3A-4A49-96C9-59EE13AF8E0A}" dt="2025-05-18T07:49:39.736" v="1575" actId="14100"/>
          <ac:picMkLst>
            <pc:docMk/>
            <pc:sldMk cId="468138311" sldId="275"/>
            <ac:picMk id="5" creationId="{BE95DACA-F10C-0260-9E42-18463910416F}"/>
          </ac:picMkLst>
        </pc:picChg>
      </pc:sldChg>
      <pc:sldChg chg="addSp delSp modSp new mod">
        <pc:chgData name="Suchitra D" userId="90f9e19577f70d10" providerId="LiveId" clId="{B87896C5-9B3A-4A49-96C9-59EE13AF8E0A}" dt="2025-05-19T15:01:25.138" v="1924" actId="14100"/>
        <pc:sldMkLst>
          <pc:docMk/>
          <pc:sldMk cId="578049206" sldId="276"/>
        </pc:sldMkLst>
        <pc:spChg chg="del mod">
          <ac:chgData name="Suchitra D" userId="90f9e19577f70d10" providerId="LiveId" clId="{B87896C5-9B3A-4A49-96C9-59EE13AF8E0A}" dt="2025-05-18T07:50:00.136" v="1580" actId="478"/>
          <ac:spMkLst>
            <pc:docMk/>
            <pc:sldMk cId="578049206" sldId="276"/>
            <ac:spMk id="2" creationId="{19DD5295-5836-D93A-B92E-3ACCE18A64BC}"/>
          </ac:spMkLst>
        </pc:spChg>
        <pc:spChg chg="del mod">
          <ac:chgData name="Suchitra D" userId="90f9e19577f70d10" providerId="LiveId" clId="{B87896C5-9B3A-4A49-96C9-59EE13AF8E0A}" dt="2025-05-18T07:50:02.722" v="1582" actId="478"/>
          <ac:spMkLst>
            <pc:docMk/>
            <pc:sldMk cId="578049206" sldId="276"/>
            <ac:spMk id="3" creationId="{7C1E365B-8C5F-6047-DBDD-215D2CC7E4E7}"/>
          </ac:spMkLst>
        </pc:spChg>
        <pc:spChg chg="add mod">
          <ac:chgData name="Suchitra D" userId="90f9e19577f70d10" providerId="LiveId" clId="{B87896C5-9B3A-4A49-96C9-59EE13AF8E0A}" dt="2025-05-19T14:59:29.374" v="1921" actId="255"/>
          <ac:spMkLst>
            <pc:docMk/>
            <pc:sldMk cId="578049206" sldId="276"/>
            <ac:spMk id="3" creationId="{C343EBEB-7164-92A8-F0C4-283DFEBE4A13}"/>
          </ac:spMkLst>
        </pc:spChg>
        <pc:spChg chg="add mod">
          <ac:chgData name="Suchitra D" userId="90f9e19577f70d10" providerId="LiveId" clId="{B87896C5-9B3A-4A49-96C9-59EE13AF8E0A}" dt="2025-05-19T15:01:21.500" v="1923" actId="14100"/>
          <ac:spMkLst>
            <pc:docMk/>
            <pc:sldMk cId="578049206" sldId="276"/>
            <ac:spMk id="4" creationId="{A53A0AD4-A1F5-6B06-70B7-470950B5EA35}"/>
          </ac:spMkLst>
        </pc:spChg>
        <pc:spChg chg="add mod">
          <ac:chgData name="Suchitra D" userId="90f9e19577f70d10" providerId="LiveId" clId="{B87896C5-9B3A-4A49-96C9-59EE13AF8E0A}" dt="2025-05-19T15:01:25.138" v="1924" actId="14100"/>
          <ac:spMkLst>
            <pc:docMk/>
            <pc:sldMk cId="578049206" sldId="276"/>
            <ac:spMk id="5" creationId="{75E03AF6-F61D-CEDE-7FE0-B654EDD115CF}"/>
          </ac:spMkLst>
        </pc:spChg>
        <pc:spChg chg="add mod">
          <ac:chgData name="Suchitra D" userId="90f9e19577f70d10" providerId="LiveId" clId="{B87896C5-9B3A-4A49-96C9-59EE13AF8E0A}" dt="2025-05-19T15:01:15.931" v="1922" actId="20577"/>
          <ac:spMkLst>
            <pc:docMk/>
            <pc:sldMk cId="578049206" sldId="276"/>
            <ac:spMk id="6" creationId="{7242B950-B254-06A6-28D9-34DCB4031A9A}"/>
          </ac:spMkLst>
        </pc:spChg>
        <pc:spChg chg="add mod">
          <ac:chgData name="Suchitra D" userId="90f9e19577f70d10" providerId="LiveId" clId="{B87896C5-9B3A-4A49-96C9-59EE13AF8E0A}" dt="2025-05-19T14:59:16.659" v="1920" actId="14100"/>
          <ac:spMkLst>
            <pc:docMk/>
            <pc:sldMk cId="578049206" sldId="276"/>
            <ac:spMk id="8" creationId="{4E5CB69C-2C82-D5A7-EEE0-201FC244AEC6}"/>
          </ac:spMkLst>
        </pc:spChg>
      </pc:sldChg>
      <pc:sldChg chg="new del">
        <pc:chgData name="Suchitra D" userId="90f9e19577f70d10" providerId="LiveId" clId="{B87896C5-9B3A-4A49-96C9-59EE13AF8E0A}" dt="2025-05-19T14:45:33.637" v="1826" actId="2696"/>
        <pc:sldMkLst>
          <pc:docMk/>
          <pc:sldMk cId="1503340712" sldId="277"/>
        </pc:sldMkLst>
      </pc:sldChg>
      <pc:sldChg chg="addSp delSp modSp new mod">
        <pc:chgData name="Suchitra D" userId="90f9e19577f70d10" providerId="LiveId" clId="{B87896C5-9B3A-4A49-96C9-59EE13AF8E0A}" dt="2025-05-18T09:42:52.698" v="1706" actId="14100"/>
        <pc:sldMkLst>
          <pc:docMk/>
          <pc:sldMk cId="756362744" sldId="278"/>
        </pc:sldMkLst>
        <pc:spChg chg="del mod">
          <ac:chgData name="Suchitra D" userId="90f9e19577f70d10" providerId="LiveId" clId="{B87896C5-9B3A-4A49-96C9-59EE13AF8E0A}" dt="2025-05-18T09:18:33.488" v="1586" actId="478"/>
          <ac:spMkLst>
            <pc:docMk/>
            <pc:sldMk cId="756362744" sldId="278"/>
            <ac:spMk id="2" creationId="{DAB3CF23-EBF6-AC4B-40FC-1EAB32DD57E5}"/>
          </ac:spMkLst>
        </pc:spChg>
        <pc:spChg chg="del mod">
          <ac:chgData name="Suchitra D" userId="90f9e19577f70d10" providerId="LiveId" clId="{B87896C5-9B3A-4A49-96C9-59EE13AF8E0A}" dt="2025-05-18T09:18:38.638" v="1588" actId="478"/>
          <ac:spMkLst>
            <pc:docMk/>
            <pc:sldMk cId="756362744" sldId="278"/>
            <ac:spMk id="3" creationId="{CCB76982-0A54-18A3-E2E2-7D6BF960D974}"/>
          </ac:spMkLst>
        </pc:spChg>
        <pc:spChg chg="add mod">
          <ac:chgData name="Suchitra D" userId="90f9e19577f70d10" providerId="LiveId" clId="{B87896C5-9B3A-4A49-96C9-59EE13AF8E0A}" dt="2025-05-18T09:19:23.557" v="1613" actId="14100"/>
          <ac:spMkLst>
            <pc:docMk/>
            <pc:sldMk cId="756362744" sldId="278"/>
            <ac:spMk id="4" creationId="{4AB03BD0-55E5-79C2-1838-B2CCAB56C697}"/>
          </ac:spMkLst>
        </pc:spChg>
        <pc:spChg chg="add mod">
          <ac:chgData name="Suchitra D" userId="90f9e19577f70d10" providerId="LiveId" clId="{B87896C5-9B3A-4A49-96C9-59EE13AF8E0A}" dt="2025-05-18T09:35:59.828" v="1656" actId="14100"/>
          <ac:spMkLst>
            <pc:docMk/>
            <pc:sldMk cId="756362744" sldId="278"/>
            <ac:spMk id="5" creationId="{85A05603-836D-7B5B-E138-417B993793F1}"/>
          </ac:spMkLst>
        </pc:spChg>
        <pc:spChg chg="add mod">
          <ac:chgData name="Suchitra D" userId="90f9e19577f70d10" providerId="LiveId" clId="{B87896C5-9B3A-4A49-96C9-59EE13AF8E0A}" dt="2025-05-18T09:38:16.887" v="1670" actId="1076"/>
          <ac:spMkLst>
            <pc:docMk/>
            <pc:sldMk cId="756362744" sldId="278"/>
            <ac:spMk id="6" creationId="{5443C29B-6820-A885-3BE8-C19523E40151}"/>
          </ac:spMkLst>
        </pc:spChg>
        <pc:spChg chg="add del mod">
          <ac:chgData name="Suchitra D" userId="90f9e19577f70d10" providerId="LiveId" clId="{B87896C5-9B3A-4A49-96C9-59EE13AF8E0A}" dt="2025-05-18T09:36:18.188" v="1661"/>
          <ac:spMkLst>
            <pc:docMk/>
            <pc:sldMk cId="756362744" sldId="278"/>
            <ac:spMk id="8" creationId="{BADA1F94-BE77-6E0B-8D69-456477AD58EC}"/>
          </ac:spMkLst>
        </pc:spChg>
        <pc:spChg chg="add del mod">
          <ac:chgData name="Suchitra D" userId="90f9e19577f70d10" providerId="LiveId" clId="{B87896C5-9B3A-4A49-96C9-59EE13AF8E0A}" dt="2025-05-18T09:38:28.423" v="1673"/>
          <ac:spMkLst>
            <pc:docMk/>
            <pc:sldMk cId="756362744" sldId="278"/>
            <ac:spMk id="10" creationId="{FAEC5BAF-F631-B33C-1E16-C4CC02198D6B}"/>
          </ac:spMkLst>
        </pc:spChg>
        <pc:spChg chg="add mod">
          <ac:chgData name="Suchitra D" userId="90f9e19577f70d10" providerId="LiveId" clId="{B87896C5-9B3A-4A49-96C9-59EE13AF8E0A}" dt="2025-05-18T09:38:22.842" v="1671" actId="1076"/>
          <ac:spMkLst>
            <pc:docMk/>
            <pc:sldMk cId="756362744" sldId="278"/>
            <ac:spMk id="11" creationId="{5B2DDD36-B869-6962-B125-BDE6ABF79CB2}"/>
          </ac:spMkLst>
        </pc:spChg>
        <pc:spChg chg="add mod">
          <ac:chgData name="Suchitra D" userId="90f9e19577f70d10" providerId="LiveId" clId="{B87896C5-9B3A-4A49-96C9-59EE13AF8E0A}" dt="2025-05-18T09:40:10.165" v="1694" actId="20577"/>
          <ac:spMkLst>
            <pc:docMk/>
            <pc:sldMk cId="756362744" sldId="278"/>
            <ac:spMk id="12" creationId="{A41DD39F-7B47-E4A9-FF53-8411492E9C0B}"/>
          </ac:spMkLst>
        </pc:spChg>
        <pc:picChg chg="add mod">
          <ac:chgData name="Suchitra D" userId="90f9e19577f70d10" providerId="LiveId" clId="{B87896C5-9B3A-4A49-96C9-59EE13AF8E0A}" dt="2025-05-18T09:41:18.190" v="1701" actId="14100"/>
          <ac:picMkLst>
            <pc:docMk/>
            <pc:sldMk cId="756362744" sldId="278"/>
            <ac:picMk id="1026" creationId="{C3FDF59D-4688-015B-B6CA-C8E045B135C4}"/>
          </ac:picMkLst>
        </pc:picChg>
        <pc:picChg chg="add mod">
          <ac:chgData name="Suchitra D" userId="90f9e19577f70d10" providerId="LiveId" clId="{B87896C5-9B3A-4A49-96C9-59EE13AF8E0A}" dt="2025-05-18T09:42:52.698" v="1706" actId="14100"/>
          <ac:picMkLst>
            <pc:docMk/>
            <pc:sldMk cId="756362744" sldId="278"/>
            <ac:picMk id="1028" creationId="{70CB636B-9B41-A762-BD72-703B28CBBB33}"/>
          </ac:picMkLst>
        </pc:picChg>
      </pc:sldChg>
      <pc:sldChg chg="addSp delSp modSp new mod">
        <pc:chgData name="Suchitra D" userId="90f9e19577f70d10" providerId="LiveId" clId="{B87896C5-9B3A-4A49-96C9-59EE13AF8E0A}" dt="2025-05-18T09:46:43.432" v="1714" actId="14100"/>
        <pc:sldMkLst>
          <pc:docMk/>
          <pc:sldMk cId="1694448071" sldId="279"/>
        </pc:sldMkLst>
        <pc:spChg chg="del mod">
          <ac:chgData name="Suchitra D" userId="90f9e19577f70d10" providerId="LiveId" clId="{B87896C5-9B3A-4A49-96C9-59EE13AF8E0A}" dt="2025-05-18T09:46:29.633" v="1709" actId="478"/>
          <ac:spMkLst>
            <pc:docMk/>
            <pc:sldMk cId="1694448071" sldId="279"/>
            <ac:spMk id="2" creationId="{CD6AD84D-17AF-5A2C-19F0-E67B526448E3}"/>
          </ac:spMkLst>
        </pc:spChg>
        <pc:spChg chg="del mod">
          <ac:chgData name="Suchitra D" userId="90f9e19577f70d10" providerId="LiveId" clId="{B87896C5-9B3A-4A49-96C9-59EE13AF8E0A}" dt="2025-05-18T09:46:33.547" v="1711" actId="478"/>
          <ac:spMkLst>
            <pc:docMk/>
            <pc:sldMk cId="1694448071" sldId="279"/>
            <ac:spMk id="3" creationId="{24F2387F-BA28-8E24-96F9-2E8550383114}"/>
          </ac:spMkLst>
        </pc:spChg>
        <pc:picChg chg="add mod">
          <ac:chgData name="Suchitra D" userId="90f9e19577f70d10" providerId="LiveId" clId="{B87896C5-9B3A-4A49-96C9-59EE13AF8E0A}" dt="2025-05-18T09:46:43.432" v="1714" actId="14100"/>
          <ac:picMkLst>
            <pc:docMk/>
            <pc:sldMk cId="1694448071" sldId="279"/>
            <ac:picMk id="2050" creationId="{8B9253F2-BE09-C8BB-33F1-36FCAF50ED82}"/>
          </ac:picMkLst>
        </pc:picChg>
      </pc:sldChg>
      <pc:sldChg chg="addSp delSp modSp new mod chgLayout">
        <pc:chgData name="Suchitra D" userId="90f9e19577f70d10" providerId="LiveId" clId="{B87896C5-9B3A-4A49-96C9-59EE13AF8E0A}" dt="2025-05-19T14:54:33.348" v="1915" actId="21"/>
        <pc:sldMkLst>
          <pc:docMk/>
          <pc:sldMk cId="3996448595" sldId="280"/>
        </pc:sldMkLst>
        <pc:spChg chg="del mod">
          <ac:chgData name="Suchitra D" userId="90f9e19577f70d10" providerId="LiveId" clId="{B87896C5-9B3A-4A49-96C9-59EE13AF8E0A}" dt="2025-05-19T14:47:19.778" v="1834" actId="478"/>
          <ac:spMkLst>
            <pc:docMk/>
            <pc:sldMk cId="3996448595" sldId="280"/>
            <ac:spMk id="2" creationId="{471EA72D-07B3-FB28-96C6-5CEE8E495726}"/>
          </ac:spMkLst>
        </pc:spChg>
        <pc:spChg chg="del mod">
          <ac:chgData name="Suchitra D" userId="90f9e19577f70d10" providerId="LiveId" clId="{B87896C5-9B3A-4A49-96C9-59EE13AF8E0A}" dt="2025-05-19T14:47:23.772" v="1836" actId="478"/>
          <ac:spMkLst>
            <pc:docMk/>
            <pc:sldMk cId="3996448595" sldId="280"/>
            <ac:spMk id="3" creationId="{08BE029E-C099-1980-B380-7A9B8A0613BB}"/>
          </ac:spMkLst>
        </pc:spChg>
        <pc:spChg chg="add del mod">
          <ac:chgData name="Suchitra D" userId="90f9e19577f70d10" providerId="LiveId" clId="{B87896C5-9B3A-4A49-96C9-59EE13AF8E0A}" dt="2025-05-19T14:54:04.279" v="1910" actId="21"/>
          <ac:spMkLst>
            <pc:docMk/>
            <pc:sldMk cId="3996448595" sldId="280"/>
            <ac:spMk id="4" creationId="{A53A0AD4-A1F5-6B06-70B7-470950B5EA35}"/>
          </ac:spMkLst>
        </pc:spChg>
        <pc:spChg chg="add mod">
          <ac:chgData name="Suchitra D" userId="90f9e19577f70d10" providerId="LiveId" clId="{B87896C5-9B3A-4A49-96C9-59EE13AF8E0A}" dt="2025-05-19T14:51:17.083" v="1889" actId="1076"/>
          <ac:spMkLst>
            <pc:docMk/>
            <pc:sldMk cId="3996448595" sldId="280"/>
            <ac:spMk id="5" creationId="{36EABC9B-54BB-D376-6FBA-E1039AE96560}"/>
          </ac:spMkLst>
        </pc:spChg>
        <pc:spChg chg="add del mod">
          <ac:chgData name="Suchitra D" userId="90f9e19577f70d10" providerId="LiveId" clId="{B87896C5-9B3A-4A49-96C9-59EE13AF8E0A}" dt="2025-05-19T14:54:17.500" v="1912" actId="21"/>
          <ac:spMkLst>
            <pc:docMk/>
            <pc:sldMk cId="3996448595" sldId="280"/>
            <ac:spMk id="6" creationId="{7242B950-B254-06A6-28D9-34DCB4031A9A}"/>
          </ac:spMkLst>
        </pc:spChg>
        <pc:spChg chg="add del mod">
          <ac:chgData name="Suchitra D" userId="90f9e19577f70d10" providerId="LiveId" clId="{B87896C5-9B3A-4A49-96C9-59EE13AF8E0A}" dt="2025-05-19T14:54:29.715" v="1914" actId="21"/>
          <ac:spMkLst>
            <pc:docMk/>
            <pc:sldMk cId="3996448595" sldId="280"/>
            <ac:spMk id="7" creationId="{C5C6B6ED-AE37-665E-1A64-732E851ABA1D}"/>
          </ac:spMkLst>
        </pc:spChg>
        <pc:spChg chg="add del mod">
          <ac:chgData name="Suchitra D" userId="90f9e19577f70d10" providerId="LiveId" clId="{B87896C5-9B3A-4A49-96C9-59EE13AF8E0A}" dt="2025-05-19T14:54:33.348" v="1915" actId="21"/>
          <ac:spMkLst>
            <pc:docMk/>
            <pc:sldMk cId="3996448595" sldId="280"/>
            <ac:spMk id="8" creationId="{4E5CB69C-2C82-D5A7-EEE0-201FC244AEC6}"/>
          </ac:spMkLst>
        </pc:spChg>
        <pc:spChg chg="add del mod ord">
          <ac:chgData name="Suchitra D" userId="90f9e19577f70d10" providerId="LiveId" clId="{B87896C5-9B3A-4A49-96C9-59EE13AF8E0A}" dt="2025-05-19T14:53:24.663" v="1904" actId="478"/>
          <ac:spMkLst>
            <pc:docMk/>
            <pc:sldMk cId="3996448595" sldId="280"/>
            <ac:spMk id="9" creationId="{37DB04D8-FB4B-5A55-9C60-E4DBA77485BB}"/>
          </ac:spMkLst>
        </pc:spChg>
        <pc:spChg chg="add del mod ord">
          <ac:chgData name="Suchitra D" userId="90f9e19577f70d10" providerId="LiveId" clId="{B87896C5-9B3A-4A49-96C9-59EE13AF8E0A}" dt="2025-05-19T14:53:28.061" v="1906" actId="478"/>
          <ac:spMkLst>
            <pc:docMk/>
            <pc:sldMk cId="3996448595" sldId="280"/>
            <ac:spMk id="10" creationId="{9FECFDAD-ABE2-8014-CED7-5444099CBBE2}"/>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https://d.docs.live.net/90f9e19577f70d10/Desktop/bank_loan_dashboard(1)(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[bank_loan_dashboard(1)(1).xlsx]Sheet1!PivotTable3</c:name>
    <c:fmtId val="4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US" sz="1200" b="0" i="0" u="none" strike="noStrike" kern="1200" spc="0" baseline="0">
                <a:solidFill>
                  <a:sysClr val="windowText" lastClr="000000"/>
                </a:solidFill>
                <a:latin typeface="+mn-lt"/>
                <a:ea typeface="+mn-ea"/>
                <a:cs typeface="+mn-cs"/>
              </a:defRPr>
            </a:pPr>
            <a:r>
              <a:rPr lang="en-US" sz="1800" b="1" i="0" baseline="0">
                <a:effectLst/>
              </a:rPr>
              <a:t>Branch-Wise Total Revenue</a:t>
            </a:r>
            <a:endParaRPr lang="en-US">
              <a:effectLs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US" sz="1200" b="0" i="0" u="none" strike="noStrike" kern="1200" spc="0" baseline="0">
              <a:solidFill>
                <a:sysClr val="windowText" lastClr="000000"/>
              </a:solidFill>
              <a:latin typeface="+mn-lt"/>
              <a:ea typeface="+mn-ea"/>
              <a:cs typeface="+mn-cs"/>
            </a:defRPr>
          </a:pPr>
          <a:endParaRPr lang="en-US"/>
        </a:p>
      </c:txPr>
    </c:title>
    <c:autoTitleDeleted val="0"/>
    <c:pivotFmts>
      <c:pivotFmt>
        <c:idx val="0"/>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c:f>
              <c:strCache>
                <c:ptCount val="1"/>
                <c:pt idx="0">
                  <c:v>Total</c:v>
                </c:pt>
              </c:strCache>
            </c:strRef>
          </c:tx>
          <c:spPr>
            <a:solidFill>
              <a:schemeClr val="accent6">
                <a:lumMod val="75000"/>
              </a:schemeClr>
            </a:solidFill>
            <a:ln>
              <a:noFill/>
            </a:ln>
            <a:effectLst/>
          </c:spPr>
          <c:invertIfNegative val="0"/>
          <c:dLbls>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Sheet1!$A$4:$A$14</c:f>
              <c:strCache>
                <c:ptCount val="10"/>
                <c:pt idx="0">
                  <c:v>AGRA</c:v>
                </c:pt>
                <c:pt idx="1">
                  <c:v>BEHROR</c:v>
                </c:pt>
                <c:pt idx="2">
                  <c:v>GUWAHATI</c:v>
                </c:pt>
                <c:pt idx="3">
                  <c:v>KARNAL</c:v>
                </c:pt>
                <c:pt idx="4">
                  <c:v>Khordha</c:v>
                </c:pt>
                <c:pt idx="5">
                  <c:v>MUZAFFARPUR</c:v>
                </c:pt>
                <c:pt idx="6">
                  <c:v>PATIALA</c:v>
                </c:pt>
                <c:pt idx="7">
                  <c:v>SAMASTIPUR</c:v>
                </c:pt>
                <c:pt idx="8">
                  <c:v>SAMRALA</c:v>
                </c:pt>
                <c:pt idx="9">
                  <c:v>SANGRUR</c:v>
                </c:pt>
              </c:strCache>
            </c:strRef>
          </c:cat>
          <c:val>
            <c:numRef>
              <c:f>Sheet1!$B$4:$B$14</c:f>
              <c:numCache>
                <c:formatCode>[$₹-439]#,##0</c:formatCode>
                <c:ptCount val="10"/>
                <c:pt idx="0">
                  <c:v>3527974.7899999982</c:v>
                </c:pt>
                <c:pt idx="1">
                  <c:v>3798485.1399999973</c:v>
                </c:pt>
                <c:pt idx="2">
                  <c:v>4128629.9299999992</c:v>
                </c:pt>
                <c:pt idx="3">
                  <c:v>3318272.5400000066</c:v>
                </c:pt>
                <c:pt idx="4">
                  <c:v>3201229.689999999</c:v>
                </c:pt>
                <c:pt idx="5">
                  <c:v>4074021.5200000061</c:v>
                </c:pt>
                <c:pt idx="6">
                  <c:v>4298928.820000004</c:v>
                </c:pt>
                <c:pt idx="7">
                  <c:v>3312251.2500000023</c:v>
                </c:pt>
                <c:pt idx="8">
                  <c:v>3252298.6600000015</c:v>
                </c:pt>
                <c:pt idx="9">
                  <c:v>4416660.8499999996</c:v>
                </c:pt>
              </c:numCache>
            </c:numRef>
          </c:val>
          <c:extLst>
            <c:ext xmlns:c16="http://schemas.microsoft.com/office/drawing/2014/chart" uri="{C3380CC4-5D6E-409C-BE32-E72D297353CC}">
              <c16:uniqueId val="{00000000-3AFE-4302-B847-E36A7D7D6C88}"/>
            </c:ext>
          </c:extLst>
        </c:ser>
        <c:dLbls>
          <c:dLblPos val="outEnd"/>
          <c:showLegendKey val="0"/>
          <c:showVal val="1"/>
          <c:showCatName val="0"/>
          <c:showSerName val="0"/>
          <c:showPercent val="0"/>
          <c:showBubbleSize val="0"/>
        </c:dLbls>
        <c:gapWidth val="219"/>
        <c:overlap val="-27"/>
        <c:axId val="1617161695"/>
        <c:axId val="1617156287"/>
      </c:barChart>
      <c:catAx>
        <c:axId val="16171616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solidFill>
                <a:latin typeface="+mn-lt"/>
                <a:ea typeface="+mn-ea"/>
                <a:cs typeface="+mn-cs"/>
              </a:defRPr>
            </a:pPr>
            <a:endParaRPr lang="en-US"/>
          </a:p>
        </c:txPr>
        <c:crossAx val="1617156287"/>
        <c:crosses val="autoZero"/>
        <c:auto val="1"/>
        <c:lblAlgn val="ctr"/>
        <c:lblOffset val="100"/>
        <c:noMultiLvlLbl val="0"/>
      </c:catAx>
      <c:valAx>
        <c:axId val="1617156287"/>
        <c:scaling>
          <c:orientation val="minMax"/>
        </c:scaling>
        <c:delete val="0"/>
        <c:axPos val="l"/>
        <c:numFmt formatCode="[$₹-439]#,##0"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solidFill>
                <a:latin typeface="+mn-lt"/>
                <a:ea typeface="+mn-ea"/>
                <a:cs typeface="+mn-cs"/>
              </a:defRPr>
            </a:pPr>
            <a:endParaRPr lang="en-US"/>
          </a:p>
        </c:txPr>
        <c:crossAx val="1617161695"/>
        <c:crosses val="autoZero"/>
        <c:crossBetween val="between"/>
      </c:valAx>
      <c:spPr>
        <a:solidFill>
          <a:sysClr val="window" lastClr="FFFFFF">
            <a:lumMod val="85000"/>
          </a:sysClr>
        </a:solidFill>
        <a:ln>
          <a:solidFill>
            <a:srgbClr val="FFC000"/>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20000"/>
        <a:lumOff val="80000"/>
      </a:schemeClr>
    </a:solidFill>
    <a:ln w="9525" cap="flat" cmpd="sng" algn="ctr">
      <a:solidFill>
        <a:schemeClr val="tx1">
          <a:lumMod val="15000"/>
          <a:lumOff val="85000"/>
        </a:schemeClr>
      </a:solidFill>
      <a:round/>
    </a:ln>
    <a:effectLst/>
  </c:spPr>
  <c:txPr>
    <a:bodyPr/>
    <a:lstStyle/>
    <a:p>
      <a:pPr algn="ctr">
        <a:defRPr lang="en-US" sz="1000" b="0" i="0" u="none" strike="noStrike" kern="1200" baseline="0">
          <a:solidFill>
            <a:schemeClr val="tx1"/>
          </a:solidFill>
          <a:latin typeface="+mn-lt"/>
          <a:ea typeface="+mn-ea"/>
          <a:cs typeface="+mn-cs"/>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jp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E38B4BE-9474-4DA1-8095-6F07B637E419}" type="datetimeFigureOut">
              <a:rPr lang="en-US" smtClean="0"/>
              <a:t>5/20/2025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22631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941788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29102737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32909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408443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E38B4BE-9474-4DA1-8095-6F07B637E419}" type="datetimeFigureOut">
              <a:rPr lang="en-US" smtClean="0"/>
              <a:t>5/20/2025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24148090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E38B4BE-9474-4DA1-8095-6F07B637E419}" type="datetimeFigureOut">
              <a:rPr lang="en-US" smtClean="0"/>
              <a:t>5/20/2025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473403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1437544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85127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867745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E38B4BE-9474-4DA1-8095-6F07B637E419}"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614381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095785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8B4BE-9474-4DA1-8095-6F07B637E419}" type="datetimeFigureOut">
              <a:rPr lang="en-US" smtClean="0"/>
              <a:t>5/20/2025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004492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E38B4BE-9474-4DA1-8095-6F07B637E419}" type="datetimeFigureOut">
              <a:rPr lang="en-US" smtClean="0"/>
              <a:t>5/20/2025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0670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38B4BE-9474-4DA1-8095-6F07B637E419}" type="datetimeFigureOut">
              <a:rPr lang="en-US" smtClean="0"/>
              <a:t>5/20/2025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4075679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996684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32538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E38B4BE-9474-4DA1-8095-6F07B637E419}" type="datetimeFigureOut">
              <a:rPr lang="en-US" smtClean="0"/>
              <a:t>5/20/2025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726A2FE-C75E-4A93-B9BD-52DEF2A1DDF5}" type="slidenum">
              <a:rPr lang="en-US" smtClean="0"/>
              <a:t>‹#›</a:t>
            </a:fld>
            <a:endParaRPr lang="en-US"/>
          </a:p>
        </p:txBody>
      </p:sp>
    </p:spTree>
    <p:extLst>
      <p:ext uri="{BB962C8B-B14F-4D97-AF65-F5344CB8AC3E}">
        <p14:creationId xmlns:p14="http://schemas.microsoft.com/office/powerpoint/2010/main" val="2503500214"/>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4EEBD-0231-19A6-1BA3-B353E73F2233}"/>
              </a:ext>
            </a:extLst>
          </p:cNvPr>
          <p:cNvSpPr>
            <a:spLocks noGrp="1"/>
          </p:cNvSpPr>
          <p:nvPr>
            <p:ph type="title"/>
          </p:nvPr>
        </p:nvSpPr>
        <p:spPr>
          <a:xfrm>
            <a:off x="4484913" y="805542"/>
            <a:ext cx="6562497" cy="3516087"/>
          </a:xfrm>
        </p:spPr>
        <p:txBody>
          <a:bodyPr>
            <a:normAutofit/>
          </a:bodyPr>
          <a:lstStyle/>
          <a:p>
            <a:r>
              <a:rPr lang="en-US" sz="4800" dirty="0"/>
              <a:t>BANKING ANALYTICS</a:t>
            </a:r>
            <a:br>
              <a:rPr lang="en-US" sz="4800" dirty="0"/>
            </a:br>
            <a:r>
              <a:rPr lang="en-US" sz="4800" dirty="0"/>
              <a:t>                      -P877</a:t>
            </a:r>
          </a:p>
        </p:txBody>
      </p:sp>
      <p:pic>
        <p:nvPicPr>
          <p:cNvPr id="5" name="Content Placeholder 4" descr="A group of people standing next to a building&#10;&#10;AI-generated content may be incorrect.">
            <a:extLst>
              <a:ext uri="{FF2B5EF4-FFF2-40B4-BE49-F238E27FC236}">
                <a16:creationId xmlns:a16="http://schemas.microsoft.com/office/drawing/2014/main" id="{8E677EE7-B0B7-65CA-CDAC-AC06275EDF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2515" y="1779239"/>
            <a:ext cx="3668486" cy="3304655"/>
          </a:xfrm>
        </p:spPr>
      </p:pic>
      <p:sp>
        <p:nvSpPr>
          <p:cNvPr id="8" name="TextBox 7">
            <a:extLst>
              <a:ext uri="{FF2B5EF4-FFF2-40B4-BE49-F238E27FC236}">
                <a16:creationId xmlns:a16="http://schemas.microsoft.com/office/drawing/2014/main" id="{778360AF-A4E7-05B1-BF95-45EB678CEBAE}"/>
              </a:ext>
            </a:extLst>
          </p:cNvPr>
          <p:cNvSpPr txBox="1"/>
          <p:nvPr/>
        </p:nvSpPr>
        <p:spPr>
          <a:xfrm>
            <a:off x="4972116" y="5083894"/>
            <a:ext cx="6562497" cy="461665"/>
          </a:xfrm>
          <a:prstGeom prst="rect">
            <a:avLst/>
          </a:prstGeom>
          <a:noFill/>
        </p:spPr>
        <p:txBody>
          <a:bodyPr wrap="square" rtlCol="0">
            <a:spAutoFit/>
          </a:bodyPr>
          <a:lstStyle/>
          <a:p>
            <a:r>
              <a:rPr lang="en-US" dirty="0">
                <a:latin typeface="Arial Black" panose="020B0A04020102020204" pitchFamily="34" charset="0"/>
              </a:rPr>
              <a:t>                                       </a:t>
            </a:r>
            <a:r>
              <a:rPr lang="en-US" sz="2400" dirty="0">
                <a:latin typeface="Arial Rounded MT Bold" panose="020F0704030504030204" pitchFamily="34" charset="0"/>
              </a:rPr>
              <a:t>Presented By Group -4</a:t>
            </a:r>
            <a:endParaRPr lang="en-US" dirty="0">
              <a:latin typeface="Arial Black" panose="020B0A04020102020204" pitchFamily="34" charset="0"/>
            </a:endParaRPr>
          </a:p>
        </p:txBody>
      </p:sp>
    </p:spTree>
    <p:extLst>
      <p:ext uri="{BB962C8B-B14F-4D97-AF65-F5344CB8AC3E}">
        <p14:creationId xmlns:p14="http://schemas.microsoft.com/office/powerpoint/2010/main" val="2690935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DE6F5085-3574-40F0-8521-E508659F46F5}"/>
              </a:ext>
            </a:extLst>
          </p:cNvPr>
          <p:cNvGraphicFramePr>
            <a:graphicFrameLocks/>
          </p:cNvGraphicFramePr>
          <p:nvPr>
            <p:extLst>
              <p:ext uri="{D42A27DB-BD31-4B8C-83A1-F6EECF244321}">
                <p14:modId xmlns:p14="http://schemas.microsoft.com/office/powerpoint/2010/main" val="3017532837"/>
              </p:ext>
            </p:extLst>
          </p:nvPr>
        </p:nvGraphicFramePr>
        <p:xfrm>
          <a:off x="729343" y="1240972"/>
          <a:ext cx="7424057" cy="5192486"/>
        </p:xfrm>
        <a:graphic>
          <a:graphicData uri="http://schemas.openxmlformats.org/drawingml/2006/chart">
            <c:chart xmlns:c="http://schemas.openxmlformats.org/drawingml/2006/chart" xmlns:r="http://schemas.openxmlformats.org/officeDocument/2006/relationships" r:id="rId2"/>
          </a:graphicData>
        </a:graphic>
      </p:graphicFrame>
      <p:sp>
        <p:nvSpPr>
          <p:cNvPr id="3" name="Arrow: Pentagon 2">
            <a:extLst>
              <a:ext uri="{FF2B5EF4-FFF2-40B4-BE49-F238E27FC236}">
                <a16:creationId xmlns:a16="http://schemas.microsoft.com/office/drawing/2014/main" id="{6CDC90D5-7992-43D8-02C3-A67B57291A33}"/>
              </a:ext>
            </a:extLst>
          </p:cNvPr>
          <p:cNvSpPr/>
          <p:nvPr/>
        </p:nvSpPr>
        <p:spPr>
          <a:xfrm>
            <a:off x="87086" y="97972"/>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01</a:t>
            </a:r>
          </a:p>
        </p:txBody>
      </p:sp>
      <p:sp>
        <p:nvSpPr>
          <p:cNvPr id="5" name="TextBox 4">
            <a:extLst>
              <a:ext uri="{FF2B5EF4-FFF2-40B4-BE49-F238E27FC236}">
                <a16:creationId xmlns:a16="http://schemas.microsoft.com/office/drawing/2014/main" id="{753E7F19-433D-117E-E531-CE67F9EFAB8D}"/>
              </a:ext>
            </a:extLst>
          </p:cNvPr>
          <p:cNvSpPr txBox="1"/>
          <p:nvPr/>
        </p:nvSpPr>
        <p:spPr>
          <a:xfrm>
            <a:off x="8469086" y="1240972"/>
            <a:ext cx="3429000" cy="4031873"/>
          </a:xfrm>
          <a:prstGeom prst="rect">
            <a:avLst/>
          </a:prstGeom>
          <a:noFill/>
        </p:spPr>
        <p:txBody>
          <a:bodyPr wrap="square" rtlCol="0">
            <a:spAutoFit/>
          </a:bodyPr>
          <a:lstStyle/>
          <a:p>
            <a:r>
              <a:rPr lang="en-US" sz="3200" dirty="0">
                <a:solidFill>
                  <a:schemeClr val="bg1"/>
                </a:solidFill>
              </a:rPr>
              <a:t>Our analysis suggests that branch </a:t>
            </a:r>
          </a:p>
          <a:p>
            <a:r>
              <a:rPr lang="en-US" sz="3200" dirty="0">
                <a:solidFill>
                  <a:schemeClr val="bg1"/>
                </a:solidFill>
              </a:rPr>
              <a:t>‘Sangrur” has the highest total revenue while other branches has less revenue.</a:t>
            </a:r>
          </a:p>
        </p:txBody>
      </p:sp>
      <p:sp>
        <p:nvSpPr>
          <p:cNvPr id="6" name="Rectangle: Rounded Corners 5">
            <a:extLst>
              <a:ext uri="{FF2B5EF4-FFF2-40B4-BE49-F238E27FC236}">
                <a16:creationId xmlns:a16="http://schemas.microsoft.com/office/drawing/2014/main" id="{543C14E1-954F-13F7-5288-7E075321C981}"/>
              </a:ext>
            </a:extLst>
          </p:cNvPr>
          <p:cNvSpPr/>
          <p:nvPr/>
        </p:nvSpPr>
        <p:spPr>
          <a:xfrm>
            <a:off x="10221686" y="5715000"/>
            <a:ext cx="1676400" cy="58782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Excel</a:t>
            </a:r>
          </a:p>
        </p:txBody>
      </p:sp>
    </p:spTree>
    <p:extLst>
      <p:ext uri="{BB962C8B-B14F-4D97-AF65-F5344CB8AC3E}">
        <p14:creationId xmlns:p14="http://schemas.microsoft.com/office/powerpoint/2010/main" val="3100870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F7D7CBD4-1A38-A9EC-B40C-E3C6242184D4}"/>
              </a:ext>
            </a:extLst>
          </p:cNvPr>
          <p:cNvSpPr/>
          <p:nvPr/>
        </p:nvSpPr>
        <p:spPr>
          <a:xfrm>
            <a:off x="87086" y="97972"/>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02</a:t>
            </a:r>
          </a:p>
        </p:txBody>
      </p:sp>
      <p:pic>
        <p:nvPicPr>
          <p:cNvPr id="6" name="Picture 5">
            <a:extLst>
              <a:ext uri="{FF2B5EF4-FFF2-40B4-BE49-F238E27FC236}">
                <a16:creationId xmlns:a16="http://schemas.microsoft.com/office/drawing/2014/main" id="{FD163249-8071-9B58-AD7C-B6A59C6FEC1F}"/>
              </a:ext>
            </a:extLst>
          </p:cNvPr>
          <p:cNvPicPr>
            <a:picLocks noChangeAspect="1"/>
          </p:cNvPicPr>
          <p:nvPr/>
        </p:nvPicPr>
        <p:blipFill>
          <a:blip r:embed="rId2"/>
          <a:stretch>
            <a:fillRect/>
          </a:stretch>
        </p:blipFill>
        <p:spPr>
          <a:xfrm>
            <a:off x="391886" y="1121230"/>
            <a:ext cx="5932713" cy="2754084"/>
          </a:xfrm>
          <a:prstGeom prst="rect">
            <a:avLst/>
          </a:prstGeom>
        </p:spPr>
      </p:pic>
      <p:sp>
        <p:nvSpPr>
          <p:cNvPr id="7" name="TextBox 6">
            <a:extLst>
              <a:ext uri="{FF2B5EF4-FFF2-40B4-BE49-F238E27FC236}">
                <a16:creationId xmlns:a16="http://schemas.microsoft.com/office/drawing/2014/main" id="{FB589BCA-DA3D-D0F8-404B-46F476B09E98}"/>
              </a:ext>
            </a:extLst>
          </p:cNvPr>
          <p:cNvSpPr txBox="1"/>
          <p:nvPr/>
        </p:nvSpPr>
        <p:spPr>
          <a:xfrm>
            <a:off x="7130143" y="1121230"/>
            <a:ext cx="4550228" cy="1938992"/>
          </a:xfrm>
          <a:prstGeom prst="rect">
            <a:avLst/>
          </a:prstGeom>
          <a:noFill/>
        </p:spPr>
        <p:txBody>
          <a:bodyPr wrap="square" rtlCol="0">
            <a:spAutoFit/>
          </a:bodyPr>
          <a:lstStyle/>
          <a:p>
            <a:r>
              <a:rPr lang="en-US" sz="2400" dirty="0">
                <a:solidFill>
                  <a:schemeClr val="bg1"/>
                </a:solidFill>
              </a:rPr>
              <a:t>In this analysis as age group(26-35) from 36  months term has majority of loans ,while in 60 months term age group (36-45) has majority of loans.</a:t>
            </a:r>
          </a:p>
        </p:txBody>
      </p:sp>
      <p:pic>
        <p:nvPicPr>
          <p:cNvPr id="9" name="Picture 8">
            <a:extLst>
              <a:ext uri="{FF2B5EF4-FFF2-40B4-BE49-F238E27FC236}">
                <a16:creationId xmlns:a16="http://schemas.microsoft.com/office/drawing/2014/main" id="{2D0A34D4-3AE0-58A8-C488-A3B4DF9294E2}"/>
              </a:ext>
            </a:extLst>
          </p:cNvPr>
          <p:cNvPicPr>
            <a:picLocks noChangeAspect="1"/>
          </p:cNvPicPr>
          <p:nvPr/>
        </p:nvPicPr>
        <p:blipFill>
          <a:blip r:embed="rId3"/>
          <a:stretch>
            <a:fillRect/>
          </a:stretch>
        </p:blipFill>
        <p:spPr>
          <a:xfrm>
            <a:off x="304800" y="3995058"/>
            <a:ext cx="6019799" cy="2623455"/>
          </a:xfrm>
          <a:prstGeom prst="rect">
            <a:avLst/>
          </a:prstGeom>
        </p:spPr>
      </p:pic>
      <p:sp>
        <p:nvSpPr>
          <p:cNvPr id="10" name="TextBox 9">
            <a:extLst>
              <a:ext uri="{FF2B5EF4-FFF2-40B4-BE49-F238E27FC236}">
                <a16:creationId xmlns:a16="http://schemas.microsoft.com/office/drawing/2014/main" id="{841685F4-F280-2570-49FD-8DE6B21228C7}"/>
              </a:ext>
            </a:extLst>
          </p:cNvPr>
          <p:cNvSpPr txBox="1"/>
          <p:nvPr/>
        </p:nvSpPr>
        <p:spPr>
          <a:xfrm>
            <a:off x="7086600" y="3797779"/>
            <a:ext cx="4550228" cy="2308324"/>
          </a:xfrm>
          <a:prstGeom prst="rect">
            <a:avLst/>
          </a:prstGeom>
          <a:noFill/>
        </p:spPr>
        <p:txBody>
          <a:bodyPr wrap="square" rtlCol="0">
            <a:spAutoFit/>
          </a:bodyPr>
          <a:lstStyle/>
          <a:p>
            <a:r>
              <a:rPr lang="en-US" sz="2400" dirty="0">
                <a:solidFill>
                  <a:schemeClr val="bg1"/>
                </a:solidFill>
              </a:rPr>
              <a:t>This analysis states that Axis bank has the more transactions while compare to the other </a:t>
            </a:r>
            <a:r>
              <a:rPr lang="en-US" sz="2400" dirty="0" err="1">
                <a:solidFill>
                  <a:schemeClr val="bg1"/>
                </a:solidFill>
              </a:rPr>
              <a:t>banks,This</a:t>
            </a:r>
            <a:r>
              <a:rPr lang="en-US" sz="2400" dirty="0">
                <a:solidFill>
                  <a:schemeClr val="bg1"/>
                </a:solidFill>
              </a:rPr>
              <a:t> graph shows that there is minor difference of transaction between the banks.</a:t>
            </a:r>
          </a:p>
        </p:txBody>
      </p:sp>
      <p:sp>
        <p:nvSpPr>
          <p:cNvPr id="11" name="Rectangle: Rounded Corners 10">
            <a:extLst>
              <a:ext uri="{FF2B5EF4-FFF2-40B4-BE49-F238E27FC236}">
                <a16:creationId xmlns:a16="http://schemas.microsoft.com/office/drawing/2014/main" id="{D22F73A6-D5BF-47E1-E92A-05A32951EA5E}"/>
              </a:ext>
            </a:extLst>
          </p:cNvPr>
          <p:cNvSpPr/>
          <p:nvPr/>
        </p:nvSpPr>
        <p:spPr>
          <a:xfrm>
            <a:off x="9361714" y="5811797"/>
            <a:ext cx="2144486" cy="806716"/>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Power Bi</a:t>
            </a:r>
          </a:p>
        </p:txBody>
      </p:sp>
    </p:spTree>
    <p:extLst>
      <p:ext uri="{BB962C8B-B14F-4D97-AF65-F5344CB8AC3E}">
        <p14:creationId xmlns:p14="http://schemas.microsoft.com/office/powerpoint/2010/main" val="3302126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C9B526A8-B0D5-207A-D822-CECEF8731C23}"/>
              </a:ext>
            </a:extLst>
          </p:cNvPr>
          <p:cNvSpPr/>
          <p:nvPr/>
        </p:nvSpPr>
        <p:spPr>
          <a:xfrm>
            <a:off x="0" y="19807"/>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03</a:t>
            </a:r>
          </a:p>
        </p:txBody>
      </p:sp>
      <p:pic>
        <p:nvPicPr>
          <p:cNvPr id="6" name="Picture 5">
            <a:extLst>
              <a:ext uri="{FF2B5EF4-FFF2-40B4-BE49-F238E27FC236}">
                <a16:creationId xmlns:a16="http://schemas.microsoft.com/office/drawing/2014/main" id="{58CE632A-425A-BAA5-196E-F9216A375DBC}"/>
              </a:ext>
            </a:extLst>
          </p:cNvPr>
          <p:cNvPicPr>
            <a:picLocks noChangeAspect="1"/>
          </p:cNvPicPr>
          <p:nvPr/>
        </p:nvPicPr>
        <p:blipFill>
          <a:blip r:embed="rId2"/>
          <a:stretch>
            <a:fillRect/>
          </a:stretch>
        </p:blipFill>
        <p:spPr>
          <a:xfrm>
            <a:off x="424543" y="1001486"/>
            <a:ext cx="6183087" cy="2992274"/>
          </a:xfrm>
          <a:prstGeom prst="rect">
            <a:avLst/>
          </a:prstGeom>
        </p:spPr>
      </p:pic>
      <p:sp>
        <p:nvSpPr>
          <p:cNvPr id="7" name="TextBox 6">
            <a:extLst>
              <a:ext uri="{FF2B5EF4-FFF2-40B4-BE49-F238E27FC236}">
                <a16:creationId xmlns:a16="http://schemas.microsoft.com/office/drawing/2014/main" id="{295FA6D5-F3E3-35DC-4F47-66E8BE88C8CE}"/>
              </a:ext>
            </a:extLst>
          </p:cNvPr>
          <p:cNvSpPr txBox="1"/>
          <p:nvPr/>
        </p:nvSpPr>
        <p:spPr>
          <a:xfrm>
            <a:off x="6977743" y="1240972"/>
            <a:ext cx="4680857" cy="1938992"/>
          </a:xfrm>
          <a:prstGeom prst="rect">
            <a:avLst/>
          </a:prstGeom>
          <a:noFill/>
        </p:spPr>
        <p:txBody>
          <a:bodyPr wrap="square" rtlCol="0">
            <a:spAutoFit/>
          </a:bodyPr>
          <a:lstStyle/>
          <a:p>
            <a:r>
              <a:rPr lang="en-US" sz="2400" dirty="0">
                <a:solidFill>
                  <a:schemeClr val="bg1"/>
                </a:solidFill>
              </a:rPr>
              <a:t>Our Analysis Suggests that The Total Loan amount was increased year by year. &amp; 2019 boosts the highest loan amount while 2017 reflects the lowest amount .</a:t>
            </a:r>
          </a:p>
        </p:txBody>
      </p:sp>
      <p:pic>
        <p:nvPicPr>
          <p:cNvPr id="9" name="Picture 8">
            <a:extLst>
              <a:ext uri="{FF2B5EF4-FFF2-40B4-BE49-F238E27FC236}">
                <a16:creationId xmlns:a16="http://schemas.microsoft.com/office/drawing/2014/main" id="{AFE4BD82-4794-3479-B32F-A8F56FE6801C}"/>
              </a:ext>
            </a:extLst>
          </p:cNvPr>
          <p:cNvPicPr>
            <a:picLocks noChangeAspect="1"/>
          </p:cNvPicPr>
          <p:nvPr/>
        </p:nvPicPr>
        <p:blipFill>
          <a:blip r:embed="rId3"/>
          <a:stretch>
            <a:fillRect/>
          </a:stretch>
        </p:blipFill>
        <p:spPr>
          <a:xfrm>
            <a:off x="556802" y="4150090"/>
            <a:ext cx="4654176" cy="2609938"/>
          </a:xfrm>
          <a:prstGeom prst="rect">
            <a:avLst/>
          </a:prstGeom>
        </p:spPr>
      </p:pic>
      <p:sp>
        <p:nvSpPr>
          <p:cNvPr id="5" name="TextBox 4">
            <a:extLst>
              <a:ext uri="{FF2B5EF4-FFF2-40B4-BE49-F238E27FC236}">
                <a16:creationId xmlns:a16="http://schemas.microsoft.com/office/drawing/2014/main" id="{290B42E9-766F-45AA-4C1A-84B617E3A37E}"/>
              </a:ext>
            </a:extLst>
          </p:cNvPr>
          <p:cNvSpPr txBox="1"/>
          <p:nvPr/>
        </p:nvSpPr>
        <p:spPr>
          <a:xfrm>
            <a:off x="6867575" y="4201905"/>
            <a:ext cx="4567934" cy="1815882"/>
          </a:xfrm>
          <a:prstGeom prst="rect">
            <a:avLst/>
          </a:prstGeom>
          <a:noFill/>
        </p:spPr>
        <p:txBody>
          <a:bodyPr wrap="square" rtlCol="0">
            <a:spAutoFit/>
          </a:bodyPr>
          <a:lstStyle/>
          <a:p>
            <a:r>
              <a:rPr lang="en-US" sz="2800" dirty="0">
                <a:solidFill>
                  <a:schemeClr val="bg1"/>
                </a:solidFill>
              </a:rPr>
              <a:t>In this analysis suggests that debit card transaction was high when compared to bank and credit card transaction</a:t>
            </a:r>
          </a:p>
        </p:txBody>
      </p:sp>
      <p:sp>
        <p:nvSpPr>
          <p:cNvPr id="8" name="Rectangle: Rounded Corners 7">
            <a:extLst>
              <a:ext uri="{FF2B5EF4-FFF2-40B4-BE49-F238E27FC236}">
                <a16:creationId xmlns:a16="http://schemas.microsoft.com/office/drawing/2014/main" id="{0921ECE3-E8EA-45F0-6205-E789D1AE82AB}"/>
              </a:ext>
            </a:extLst>
          </p:cNvPr>
          <p:cNvSpPr/>
          <p:nvPr/>
        </p:nvSpPr>
        <p:spPr>
          <a:xfrm>
            <a:off x="9375354" y="6125378"/>
            <a:ext cx="2283246" cy="634650"/>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Tableau</a:t>
            </a:r>
          </a:p>
        </p:txBody>
      </p:sp>
    </p:spTree>
    <p:extLst>
      <p:ext uri="{BB962C8B-B14F-4D97-AF65-F5344CB8AC3E}">
        <p14:creationId xmlns:p14="http://schemas.microsoft.com/office/powerpoint/2010/main" val="2085581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71ACBB4D-5B35-7323-1148-837A1965B511}"/>
              </a:ext>
            </a:extLst>
          </p:cNvPr>
          <p:cNvSpPr/>
          <p:nvPr/>
        </p:nvSpPr>
        <p:spPr>
          <a:xfrm>
            <a:off x="0" y="19807"/>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04</a:t>
            </a:r>
          </a:p>
        </p:txBody>
      </p:sp>
      <p:sp>
        <p:nvSpPr>
          <p:cNvPr id="5" name="Rectangle: Rounded Corners 4">
            <a:extLst>
              <a:ext uri="{FF2B5EF4-FFF2-40B4-BE49-F238E27FC236}">
                <a16:creationId xmlns:a16="http://schemas.microsoft.com/office/drawing/2014/main" id="{1515FFC5-849F-9ADE-546E-6D0824E31D12}"/>
              </a:ext>
            </a:extLst>
          </p:cNvPr>
          <p:cNvSpPr/>
          <p:nvPr/>
        </p:nvSpPr>
        <p:spPr>
          <a:xfrm>
            <a:off x="10135518" y="6136395"/>
            <a:ext cx="1685581" cy="63897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My SQL</a:t>
            </a:r>
          </a:p>
        </p:txBody>
      </p:sp>
      <p:pic>
        <p:nvPicPr>
          <p:cNvPr id="2" name="Picture 1">
            <a:extLst>
              <a:ext uri="{FF2B5EF4-FFF2-40B4-BE49-F238E27FC236}">
                <a16:creationId xmlns:a16="http://schemas.microsoft.com/office/drawing/2014/main" id="{2D76E61F-1C72-C2BF-5003-ADAB702B569E}"/>
              </a:ext>
            </a:extLst>
          </p:cNvPr>
          <p:cNvPicPr>
            <a:picLocks noChangeAspect="1"/>
          </p:cNvPicPr>
          <p:nvPr/>
        </p:nvPicPr>
        <p:blipFill>
          <a:blip r:embed="rId2"/>
          <a:stretch>
            <a:fillRect/>
          </a:stretch>
        </p:blipFill>
        <p:spPr>
          <a:xfrm>
            <a:off x="0" y="923321"/>
            <a:ext cx="7609114" cy="5510136"/>
          </a:xfrm>
          <a:prstGeom prst="rect">
            <a:avLst/>
          </a:prstGeom>
        </p:spPr>
      </p:pic>
      <p:sp>
        <p:nvSpPr>
          <p:cNvPr id="3" name="TextBox 2">
            <a:extLst>
              <a:ext uri="{FF2B5EF4-FFF2-40B4-BE49-F238E27FC236}">
                <a16:creationId xmlns:a16="http://schemas.microsoft.com/office/drawing/2014/main" id="{56B3572F-D8E4-10AA-508C-150A865D4322}"/>
              </a:ext>
            </a:extLst>
          </p:cNvPr>
          <p:cNvSpPr txBox="1"/>
          <p:nvPr/>
        </p:nvSpPr>
        <p:spPr>
          <a:xfrm>
            <a:off x="8218714" y="1021101"/>
            <a:ext cx="2873042" cy="2246769"/>
          </a:xfrm>
          <a:prstGeom prst="rect">
            <a:avLst/>
          </a:prstGeom>
          <a:noFill/>
        </p:spPr>
        <p:txBody>
          <a:bodyPr wrap="square" rtlCol="0">
            <a:spAutoFit/>
          </a:bodyPr>
          <a:lstStyle/>
          <a:p>
            <a:r>
              <a:rPr lang="en-US" sz="2800" dirty="0">
                <a:solidFill>
                  <a:schemeClr val="bg1"/>
                </a:solidFill>
              </a:rPr>
              <a:t>We provide 6 banks, where axis bank held the highest transaction volume since then</a:t>
            </a:r>
            <a:r>
              <a:rPr lang="en-US" dirty="0"/>
              <a:t>.</a:t>
            </a:r>
          </a:p>
        </p:txBody>
      </p:sp>
    </p:spTree>
    <p:extLst>
      <p:ext uri="{BB962C8B-B14F-4D97-AF65-F5344CB8AC3E}">
        <p14:creationId xmlns:p14="http://schemas.microsoft.com/office/powerpoint/2010/main" val="3040456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6091B2-674D-DFD2-AF5C-08FB85D3B512}"/>
              </a:ext>
            </a:extLst>
          </p:cNvPr>
          <p:cNvPicPr>
            <a:picLocks noChangeAspect="1"/>
          </p:cNvPicPr>
          <p:nvPr/>
        </p:nvPicPr>
        <p:blipFill>
          <a:blip r:embed="rId2"/>
          <a:stretch>
            <a:fillRect/>
          </a:stretch>
        </p:blipFill>
        <p:spPr>
          <a:xfrm>
            <a:off x="1204510" y="172645"/>
            <a:ext cx="9782979" cy="6310782"/>
          </a:xfrm>
          <a:prstGeom prst="rect">
            <a:avLst/>
          </a:prstGeom>
        </p:spPr>
      </p:pic>
    </p:spTree>
    <p:extLst>
      <p:ext uri="{BB962C8B-B14F-4D97-AF65-F5344CB8AC3E}">
        <p14:creationId xmlns:p14="http://schemas.microsoft.com/office/powerpoint/2010/main" val="1489270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1A5BE-46CB-502E-DEBF-120CF51A8145}"/>
              </a:ext>
            </a:extLst>
          </p:cNvPr>
          <p:cNvSpPr>
            <a:spLocks noGrp="1"/>
          </p:cNvSpPr>
          <p:nvPr>
            <p:ph type="title"/>
          </p:nvPr>
        </p:nvSpPr>
        <p:spPr>
          <a:xfrm>
            <a:off x="4417764" y="0"/>
            <a:ext cx="4197426" cy="517793"/>
          </a:xfrm>
        </p:spPr>
        <p:txBody>
          <a:bodyPr>
            <a:normAutofit fontScale="90000"/>
          </a:bodyPr>
          <a:lstStyle/>
          <a:p>
            <a:r>
              <a:rPr lang="en-US" dirty="0">
                <a:solidFill>
                  <a:schemeClr val="bg1"/>
                </a:solidFill>
              </a:rPr>
              <a:t>EXCEL DASHBOARD</a:t>
            </a:r>
          </a:p>
        </p:txBody>
      </p:sp>
      <p:pic>
        <p:nvPicPr>
          <p:cNvPr id="5" name="Picture 4">
            <a:extLst>
              <a:ext uri="{FF2B5EF4-FFF2-40B4-BE49-F238E27FC236}">
                <a16:creationId xmlns:a16="http://schemas.microsoft.com/office/drawing/2014/main" id="{4C4E622E-477A-6571-5D39-830536EF9A77}"/>
              </a:ext>
            </a:extLst>
          </p:cNvPr>
          <p:cNvPicPr>
            <a:picLocks noChangeAspect="1"/>
          </p:cNvPicPr>
          <p:nvPr/>
        </p:nvPicPr>
        <p:blipFill>
          <a:blip r:embed="rId2"/>
          <a:stretch>
            <a:fillRect/>
          </a:stretch>
        </p:blipFill>
        <p:spPr>
          <a:xfrm>
            <a:off x="605928" y="615235"/>
            <a:ext cx="11303306" cy="6005902"/>
          </a:xfrm>
          <a:prstGeom prst="rect">
            <a:avLst/>
          </a:prstGeom>
        </p:spPr>
      </p:pic>
    </p:spTree>
    <p:extLst>
      <p:ext uri="{BB962C8B-B14F-4D97-AF65-F5344CB8AC3E}">
        <p14:creationId xmlns:p14="http://schemas.microsoft.com/office/powerpoint/2010/main" val="2741072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AA60ED-9C01-FEA3-BC80-D1D1F7364259}"/>
              </a:ext>
            </a:extLst>
          </p:cNvPr>
          <p:cNvPicPr>
            <a:picLocks noChangeAspect="1"/>
          </p:cNvPicPr>
          <p:nvPr/>
        </p:nvPicPr>
        <p:blipFill>
          <a:blip r:embed="rId2"/>
          <a:stretch>
            <a:fillRect/>
          </a:stretch>
        </p:blipFill>
        <p:spPr>
          <a:xfrm>
            <a:off x="705080" y="121186"/>
            <a:ext cx="10873648" cy="6521985"/>
          </a:xfrm>
          <a:prstGeom prst="rect">
            <a:avLst/>
          </a:prstGeom>
        </p:spPr>
      </p:pic>
    </p:spTree>
    <p:extLst>
      <p:ext uri="{BB962C8B-B14F-4D97-AF65-F5344CB8AC3E}">
        <p14:creationId xmlns:p14="http://schemas.microsoft.com/office/powerpoint/2010/main" val="2895710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A673C-7BDC-D9DF-1047-D51CA6779298}"/>
              </a:ext>
            </a:extLst>
          </p:cNvPr>
          <p:cNvSpPr>
            <a:spLocks noGrp="1"/>
          </p:cNvSpPr>
          <p:nvPr>
            <p:ph type="title"/>
          </p:nvPr>
        </p:nvSpPr>
        <p:spPr>
          <a:xfrm>
            <a:off x="4395729" y="0"/>
            <a:ext cx="4032175" cy="627961"/>
          </a:xfrm>
        </p:spPr>
        <p:txBody>
          <a:bodyPr>
            <a:normAutofit/>
          </a:bodyPr>
          <a:lstStyle/>
          <a:p>
            <a:r>
              <a:rPr lang="en-US" sz="2800" dirty="0">
                <a:solidFill>
                  <a:schemeClr val="bg1"/>
                </a:solidFill>
              </a:rPr>
              <a:t>POWER BI DASHBOARD</a:t>
            </a:r>
          </a:p>
        </p:txBody>
      </p:sp>
      <p:pic>
        <p:nvPicPr>
          <p:cNvPr id="5" name="Picture 4">
            <a:extLst>
              <a:ext uri="{FF2B5EF4-FFF2-40B4-BE49-F238E27FC236}">
                <a16:creationId xmlns:a16="http://schemas.microsoft.com/office/drawing/2014/main" id="{B1949022-DAFC-8543-F98B-5B156277BA0B}"/>
              </a:ext>
            </a:extLst>
          </p:cNvPr>
          <p:cNvPicPr>
            <a:picLocks noChangeAspect="1"/>
          </p:cNvPicPr>
          <p:nvPr/>
        </p:nvPicPr>
        <p:blipFill>
          <a:blip r:embed="rId2"/>
          <a:stretch>
            <a:fillRect/>
          </a:stretch>
        </p:blipFill>
        <p:spPr>
          <a:xfrm>
            <a:off x="550846" y="627961"/>
            <a:ext cx="5706736" cy="5816906"/>
          </a:xfrm>
          <a:prstGeom prst="rect">
            <a:avLst/>
          </a:prstGeom>
        </p:spPr>
      </p:pic>
      <p:pic>
        <p:nvPicPr>
          <p:cNvPr id="7" name="Picture 6">
            <a:extLst>
              <a:ext uri="{FF2B5EF4-FFF2-40B4-BE49-F238E27FC236}">
                <a16:creationId xmlns:a16="http://schemas.microsoft.com/office/drawing/2014/main" id="{C5713E74-51CB-4A87-A600-15C3DE20D4E9}"/>
              </a:ext>
            </a:extLst>
          </p:cNvPr>
          <p:cNvPicPr>
            <a:picLocks noChangeAspect="1"/>
          </p:cNvPicPr>
          <p:nvPr/>
        </p:nvPicPr>
        <p:blipFill>
          <a:blip r:embed="rId3"/>
          <a:stretch>
            <a:fillRect/>
          </a:stretch>
        </p:blipFill>
        <p:spPr>
          <a:xfrm>
            <a:off x="6367749" y="627961"/>
            <a:ext cx="5706736" cy="5816906"/>
          </a:xfrm>
          <a:prstGeom prst="rect">
            <a:avLst/>
          </a:prstGeom>
        </p:spPr>
      </p:pic>
    </p:spTree>
    <p:extLst>
      <p:ext uri="{BB962C8B-B14F-4D97-AF65-F5344CB8AC3E}">
        <p14:creationId xmlns:p14="http://schemas.microsoft.com/office/powerpoint/2010/main" val="3045266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3F9799-0C61-EF2A-EFBA-6B55C5780005}"/>
              </a:ext>
            </a:extLst>
          </p:cNvPr>
          <p:cNvPicPr>
            <a:picLocks noChangeAspect="1"/>
          </p:cNvPicPr>
          <p:nvPr/>
        </p:nvPicPr>
        <p:blipFill>
          <a:blip r:embed="rId2"/>
          <a:stretch>
            <a:fillRect/>
          </a:stretch>
        </p:blipFill>
        <p:spPr>
          <a:xfrm>
            <a:off x="870333" y="242371"/>
            <a:ext cx="10972799" cy="6455884"/>
          </a:xfrm>
          <a:prstGeom prst="rect">
            <a:avLst/>
          </a:prstGeom>
        </p:spPr>
      </p:pic>
    </p:spTree>
    <p:extLst>
      <p:ext uri="{BB962C8B-B14F-4D97-AF65-F5344CB8AC3E}">
        <p14:creationId xmlns:p14="http://schemas.microsoft.com/office/powerpoint/2010/main" val="3740799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7977-D7A8-3A85-ED23-FEA0880B9946}"/>
              </a:ext>
            </a:extLst>
          </p:cNvPr>
          <p:cNvSpPr>
            <a:spLocks noGrp="1"/>
          </p:cNvSpPr>
          <p:nvPr>
            <p:ph type="title"/>
          </p:nvPr>
        </p:nvSpPr>
        <p:spPr>
          <a:xfrm>
            <a:off x="3910988" y="122759"/>
            <a:ext cx="4726236" cy="670455"/>
          </a:xfrm>
        </p:spPr>
        <p:txBody>
          <a:bodyPr>
            <a:normAutofit/>
          </a:bodyPr>
          <a:lstStyle/>
          <a:p>
            <a:r>
              <a:rPr lang="en-US" sz="2800" dirty="0">
                <a:solidFill>
                  <a:schemeClr val="bg1"/>
                </a:solidFill>
              </a:rPr>
              <a:t>Tableau dashboard</a:t>
            </a:r>
          </a:p>
        </p:txBody>
      </p:sp>
      <p:pic>
        <p:nvPicPr>
          <p:cNvPr id="5" name="Picture 4">
            <a:extLst>
              <a:ext uri="{FF2B5EF4-FFF2-40B4-BE49-F238E27FC236}">
                <a16:creationId xmlns:a16="http://schemas.microsoft.com/office/drawing/2014/main" id="{BE95DACA-F10C-0260-9E42-18463910416F}"/>
              </a:ext>
            </a:extLst>
          </p:cNvPr>
          <p:cNvPicPr>
            <a:picLocks noChangeAspect="1"/>
          </p:cNvPicPr>
          <p:nvPr/>
        </p:nvPicPr>
        <p:blipFill>
          <a:blip r:embed="rId2"/>
          <a:stretch>
            <a:fillRect/>
          </a:stretch>
        </p:blipFill>
        <p:spPr>
          <a:xfrm>
            <a:off x="638978" y="923796"/>
            <a:ext cx="11248222" cy="5934204"/>
          </a:xfrm>
          <a:prstGeom prst="rect">
            <a:avLst/>
          </a:prstGeom>
        </p:spPr>
      </p:pic>
    </p:spTree>
    <p:extLst>
      <p:ext uri="{BB962C8B-B14F-4D97-AF65-F5344CB8AC3E}">
        <p14:creationId xmlns:p14="http://schemas.microsoft.com/office/powerpoint/2010/main" val="468138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3F141-8C2A-0F42-8AF8-8416BFCCBA98}"/>
              </a:ext>
            </a:extLst>
          </p:cNvPr>
          <p:cNvSpPr>
            <a:spLocks noGrp="1"/>
          </p:cNvSpPr>
          <p:nvPr>
            <p:ph type="title"/>
          </p:nvPr>
        </p:nvSpPr>
        <p:spPr/>
        <p:txBody>
          <a:bodyPr/>
          <a:lstStyle/>
          <a:p>
            <a:r>
              <a:rPr lang="en-US" dirty="0"/>
              <a:t>MEET MY TEAM MEMBERS</a:t>
            </a:r>
          </a:p>
        </p:txBody>
      </p:sp>
      <p:pic>
        <p:nvPicPr>
          <p:cNvPr id="5" name="Content Placeholder 4" descr="A person and person standing in front of a screen">
            <a:extLst>
              <a:ext uri="{FF2B5EF4-FFF2-40B4-BE49-F238E27FC236}">
                <a16:creationId xmlns:a16="http://schemas.microsoft.com/office/drawing/2014/main" id="{F615679C-299B-B33D-784D-DF11747481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9971" y="2205946"/>
            <a:ext cx="3702570" cy="3254401"/>
          </a:xfrm>
        </p:spPr>
      </p:pic>
      <p:sp>
        <p:nvSpPr>
          <p:cNvPr id="7" name="TextBox 6">
            <a:extLst>
              <a:ext uri="{FF2B5EF4-FFF2-40B4-BE49-F238E27FC236}">
                <a16:creationId xmlns:a16="http://schemas.microsoft.com/office/drawing/2014/main" id="{0471454A-F1C7-86C8-55BF-7288BF6AF3D7}"/>
              </a:ext>
            </a:extLst>
          </p:cNvPr>
          <p:cNvSpPr txBox="1"/>
          <p:nvPr/>
        </p:nvSpPr>
        <p:spPr>
          <a:xfrm>
            <a:off x="5769429" y="2616428"/>
            <a:ext cx="5562600" cy="3139321"/>
          </a:xfrm>
          <a:prstGeom prst="rect">
            <a:avLst/>
          </a:prstGeom>
          <a:noFill/>
        </p:spPr>
        <p:txBody>
          <a:bodyPr wrap="square" rtlCol="0">
            <a:spAutoFit/>
          </a:bodyPr>
          <a:lstStyle/>
          <a:p>
            <a:r>
              <a:rPr lang="en-US" sz="3600" dirty="0">
                <a:solidFill>
                  <a:schemeClr val="bg1"/>
                </a:solidFill>
              </a:rPr>
              <a:t>Nina Fiona Dcosta</a:t>
            </a:r>
          </a:p>
          <a:p>
            <a:r>
              <a:rPr lang="en-US" sz="3600" dirty="0" err="1">
                <a:solidFill>
                  <a:schemeClr val="bg1"/>
                </a:solidFill>
              </a:rPr>
              <a:t>Yelavarthi</a:t>
            </a:r>
            <a:r>
              <a:rPr lang="en-US" sz="3600" dirty="0">
                <a:solidFill>
                  <a:schemeClr val="bg1"/>
                </a:solidFill>
              </a:rPr>
              <a:t> Suchitra</a:t>
            </a:r>
          </a:p>
          <a:p>
            <a:r>
              <a:rPr lang="en-US" sz="3600" dirty="0">
                <a:solidFill>
                  <a:schemeClr val="bg1"/>
                </a:solidFill>
              </a:rPr>
              <a:t>Kunal Panwar</a:t>
            </a:r>
          </a:p>
          <a:p>
            <a:r>
              <a:rPr lang="en-US" sz="3600" dirty="0" err="1">
                <a:solidFill>
                  <a:schemeClr val="bg1"/>
                </a:solidFill>
              </a:rPr>
              <a:t>ShivamSatish</a:t>
            </a:r>
            <a:r>
              <a:rPr lang="en-US" sz="3600" dirty="0">
                <a:solidFill>
                  <a:schemeClr val="bg1"/>
                </a:solidFill>
              </a:rPr>
              <a:t> </a:t>
            </a:r>
            <a:r>
              <a:rPr lang="en-US" sz="3600" dirty="0" err="1">
                <a:solidFill>
                  <a:schemeClr val="bg1"/>
                </a:solidFill>
              </a:rPr>
              <a:t>Battinwar</a:t>
            </a:r>
            <a:endParaRPr lang="en-US" sz="3600" dirty="0">
              <a:solidFill>
                <a:schemeClr val="bg1"/>
              </a:solidFill>
            </a:endParaRPr>
          </a:p>
          <a:p>
            <a:r>
              <a:rPr lang="en-US" sz="3600" dirty="0" err="1">
                <a:solidFill>
                  <a:schemeClr val="bg1"/>
                </a:solidFill>
              </a:rPr>
              <a:t>Poranki</a:t>
            </a:r>
            <a:r>
              <a:rPr lang="en-US" sz="3600" dirty="0">
                <a:solidFill>
                  <a:schemeClr val="bg1"/>
                </a:solidFill>
              </a:rPr>
              <a:t> Mohan Sai</a:t>
            </a:r>
          </a:p>
          <a:p>
            <a:endParaRPr lang="en-US" dirty="0"/>
          </a:p>
        </p:txBody>
      </p:sp>
    </p:spTree>
    <p:extLst>
      <p:ext uri="{BB962C8B-B14F-4D97-AF65-F5344CB8AC3E}">
        <p14:creationId xmlns:p14="http://schemas.microsoft.com/office/powerpoint/2010/main" val="4089775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DFA6F6-BDDD-4701-91D5-9CC9E353B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538" y="156116"/>
            <a:ext cx="11084312" cy="6701883"/>
          </a:xfrm>
          <a:prstGeom prst="rect">
            <a:avLst/>
          </a:prstGeom>
        </p:spPr>
      </p:pic>
    </p:spTree>
    <p:extLst>
      <p:ext uri="{BB962C8B-B14F-4D97-AF65-F5344CB8AC3E}">
        <p14:creationId xmlns:p14="http://schemas.microsoft.com/office/powerpoint/2010/main" val="8343477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43EBEB-7164-92A8-F0C4-283DFEBE4A13}"/>
              </a:ext>
            </a:extLst>
          </p:cNvPr>
          <p:cNvSpPr txBox="1"/>
          <p:nvPr/>
        </p:nvSpPr>
        <p:spPr>
          <a:xfrm>
            <a:off x="4901293" y="109248"/>
            <a:ext cx="6101442" cy="523220"/>
          </a:xfrm>
          <a:prstGeom prst="rect">
            <a:avLst/>
          </a:prstGeom>
          <a:noFill/>
        </p:spPr>
        <p:txBody>
          <a:bodyPr wrap="square">
            <a:spAutoFit/>
          </a:bodyPr>
          <a:lstStyle/>
          <a:p>
            <a:r>
              <a:rPr lang="en-US" sz="2800" dirty="0">
                <a:solidFill>
                  <a:schemeClr val="bg1"/>
                </a:solidFill>
              </a:rPr>
              <a:t>MYSQL DASHBOARD</a:t>
            </a:r>
          </a:p>
        </p:txBody>
      </p:sp>
      <p:sp>
        <p:nvSpPr>
          <p:cNvPr id="4" name="Rectangle 3">
            <a:extLst>
              <a:ext uri="{FF2B5EF4-FFF2-40B4-BE49-F238E27FC236}">
                <a16:creationId xmlns:a16="http://schemas.microsoft.com/office/drawing/2014/main" id="{A53A0AD4-A1F5-6B06-70B7-470950B5EA35}"/>
              </a:ext>
            </a:extLst>
          </p:cNvPr>
          <p:cNvSpPr/>
          <p:nvPr/>
        </p:nvSpPr>
        <p:spPr>
          <a:xfrm>
            <a:off x="533400" y="664028"/>
            <a:ext cx="5442857" cy="2111829"/>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SELECT SUM(Amount) AS </a:t>
            </a:r>
            <a:r>
              <a:rPr lang="en-US" sz="2400" dirty="0" err="1">
                <a:solidFill>
                  <a:schemeClr val="bg1"/>
                </a:solidFill>
              </a:rPr>
              <a:t>Total_Debit_Amount</a:t>
            </a:r>
            <a:r>
              <a:rPr lang="en-US" sz="2400" dirty="0">
                <a:solidFill>
                  <a:schemeClr val="bg1"/>
                </a:solidFill>
              </a:rPr>
              <a:t> FROM </a:t>
            </a:r>
            <a:r>
              <a:rPr lang="en-US" sz="2400" dirty="0" err="1">
                <a:solidFill>
                  <a:schemeClr val="bg1"/>
                </a:solidFill>
              </a:rPr>
              <a:t>bankdashboard.transactions</a:t>
            </a:r>
            <a:r>
              <a:rPr lang="en-US" sz="2400" dirty="0">
                <a:solidFill>
                  <a:schemeClr val="bg1"/>
                </a:solidFill>
              </a:rPr>
              <a:t> WHERE Transaction Type = 'Debit';</a:t>
            </a:r>
          </a:p>
        </p:txBody>
      </p:sp>
      <p:sp>
        <p:nvSpPr>
          <p:cNvPr id="6" name="Rectangle 5">
            <a:extLst>
              <a:ext uri="{FF2B5EF4-FFF2-40B4-BE49-F238E27FC236}">
                <a16:creationId xmlns:a16="http://schemas.microsoft.com/office/drawing/2014/main" id="{7242B950-B254-06A6-28D9-34DCB4031A9A}"/>
              </a:ext>
            </a:extLst>
          </p:cNvPr>
          <p:cNvSpPr/>
          <p:nvPr/>
        </p:nvSpPr>
        <p:spPr>
          <a:xfrm>
            <a:off x="6553200" y="674914"/>
            <a:ext cx="5508171" cy="1948543"/>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SUM(CASE       WHEN Transaction Type = 'Credit' THEN Amount       ELSE -Amount   END) AS </a:t>
            </a:r>
            <a:r>
              <a:rPr lang="en-US" sz="2400" dirty="0" err="1">
                <a:solidFill>
                  <a:schemeClr val="bg1"/>
                </a:solidFill>
              </a:rPr>
              <a:t>Net_Transaction_Amount</a:t>
            </a:r>
            <a:r>
              <a:rPr lang="en-US" sz="2400" dirty="0">
                <a:solidFill>
                  <a:schemeClr val="bg1"/>
                </a:solidFill>
              </a:rPr>
              <a:t> FROM </a:t>
            </a:r>
            <a:r>
              <a:rPr lang="en-US" sz="2400" dirty="0" err="1">
                <a:solidFill>
                  <a:schemeClr val="bg1"/>
                </a:solidFill>
              </a:rPr>
              <a:t>bankdashboard.transactions</a:t>
            </a:r>
            <a:r>
              <a:rPr lang="en-US" sz="2400" dirty="0">
                <a:solidFill>
                  <a:schemeClr val="bg1"/>
                </a:solidFill>
              </a:rPr>
              <a:t>;</a:t>
            </a:r>
          </a:p>
        </p:txBody>
      </p:sp>
      <p:sp>
        <p:nvSpPr>
          <p:cNvPr id="8" name="Rectangle 7">
            <a:extLst>
              <a:ext uri="{FF2B5EF4-FFF2-40B4-BE49-F238E27FC236}">
                <a16:creationId xmlns:a16="http://schemas.microsoft.com/office/drawing/2014/main" id="{4E5CB69C-2C82-D5A7-EEE0-201FC244AEC6}"/>
              </a:ext>
            </a:extLst>
          </p:cNvPr>
          <p:cNvSpPr/>
          <p:nvPr/>
        </p:nvSpPr>
        <p:spPr>
          <a:xfrm>
            <a:off x="6553200" y="3428999"/>
            <a:ext cx="5508171" cy="2111829"/>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round(SUM(`Total Rec </a:t>
            </a:r>
            <a:r>
              <a:rPr lang="en-US" sz="2400" dirty="0" err="1">
                <a:solidFill>
                  <a:schemeClr val="bg1"/>
                </a:solidFill>
              </a:rPr>
              <a:t>Prncp</a:t>
            </a:r>
            <a:r>
              <a:rPr lang="en-US" sz="2400" dirty="0">
                <a:solidFill>
                  <a:schemeClr val="bg1"/>
                </a:solidFill>
              </a:rPr>
              <a:t>`) + SUM(`Total </a:t>
            </a:r>
            <a:r>
              <a:rPr lang="en-US" sz="2400" dirty="0" err="1">
                <a:solidFill>
                  <a:schemeClr val="bg1"/>
                </a:solidFill>
              </a:rPr>
              <a:t>Rrec</a:t>
            </a:r>
            <a:r>
              <a:rPr lang="en-US" sz="2400" dirty="0">
                <a:solidFill>
                  <a:schemeClr val="bg1"/>
                </a:solidFill>
              </a:rPr>
              <a:t> int`),2) AS </a:t>
            </a:r>
            <a:r>
              <a:rPr lang="en-US" sz="2400" dirty="0" err="1">
                <a:solidFill>
                  <a:schemeClr val="bg1"/>
                </a:solidFill>
              </a:rPr>
              <a:t>Total_CollectionFROM</a:t>
            </a:r>
            <a:r>
              <a:rPr lang="en-US" sz="2400" dirty="0">
                <a:solidFill>
                  <a:schemeClr val="bg1"/>
                </a:solidFill>
              </a:rPr>
              <a:t> Loan;</a:t>
            </a:r>
          </a:p>
        </p:txBody>
      </p:sp>
      <p:sp>
        <p:nvSpPr>
          <p:cNvPr id="5" name="Rectangle 4">
            <a:extLst>
              <a:ext uri="{FF2B5EF4-FFF2-40B4-BE49-F238E27FC236}">
                <a16:creationId xmlns:a16="http://schemas.microsoft.com/office/drawing/2014/main" id="{75E03AF6-F61D-CEDE-7FE0-B654EDD115CF}"/>
              </a:ext>
            </a:extLst>
          </p:cNvPr>
          <p:cNvSpPr/>
          <p:nvPr/>
        </p:nvSpPr>
        <p:spPr>
          <a:xfrm>
            <a:off x="533400" y="3428999"/>
            <a:ext cx="5562600" cy="2209800"/>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SUM(`Funded Amount`) AS </a:t>
            </a:r>
            <a:r>
              <a:rPr lang="en-US" sz="2400" dirty="0" err="1">
                <a:solidFill>
                  <a:schemeClr val="bg1"/>
                </a:solidFill>
              </a:rPr>
              <a:t>Total_Loan_Amount_FundedFROM</a:t>
            </a:r>
            <a:r>
              <a:rPr lang="en-US" sz="2400" dirty="0">
                <a:solidFill>
                  <a:schemeClr val="bg1"/>
                </a:solidFill>
              </a:rPr>
              <a:t> Loan;</a:t>
            </a:r>
          </a:p>
        </p:txBody>
      </p:sp>
    </p:spTree>
    <p:extLst>
      <p:ext uri="{BB962C8B-B14F-4D97-AF65-F5344CB8AC3E}">
        <p14:creationId xmlns:p14="http://schemas.microsoft.com/office/powerpoint/2010/main" val="578049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4AB03BD0-55E5-79C2-1838-B2CCAB56C697}"/>
              </a:ext>
            </a:extLst>
          </p:cNvPr>
          <p:cNvSpPr/>
          <p:nvPr/>
        </p:nvSpPr>
        <p:spPr>
          <a:xfrm>
            <a:off x="0" y="19807"/>
            <a:ext cx="2467778" cy="762391"/>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mj-lt"/>
              </a:rPr>
              <a:t>INSIGHT’S</a:t>
            </a:r>
          </a:p>
        </p:txBody>
      </p:sp>
      <p:sp>
        <p:nvSpPr>
          <p:cNvPr id="5" name="Rectangle: Rounded Corners 4">
            <a:extLst>
              <a:ext uri="{FF2B5EF4-FFF2-40B4-BE49-F238E27FC236}">
                <a16:creationId xmlns:a16="http://schemas.microsoft.com/office/drawing/2014/main" id="{85A05603-836D-7B5B-E138-417B993793F1}"/>
              </a:ext>
            </a:extLst>
          </p:cNvPr>
          <p:cNvSpPr/>
          <p:nvPr/>
        </p:nvSpPr>
        <p:spPr>
          <a:xfrm>
            <a:off x="2577948" y="401002"/>
            <a:ext cx="9525918" cy="128457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The increase in loan amounts signifies a growing credit demand. Growing loan amounts indicate borrowers' increased willingness to seek financing for various needs.</a:t>
            </a:r>
          </a:p>
        </p:txBody>
      </p:sp>
      <p:sp>
        <p:nvSpPr>
          <p:cNvPr id="6" name="Rectangle: Rounded Corners 5">
            <a:extLst>
              <a:ext uri="{FF2B5EF4-FFF2-40B4-BE49-F238E27FC236}">
                <a16:creationId xmlns:a16="http://schemas.microsoft.com/office/drawing/2014/main" id="{5443C29B-6820-A885-3BE8-C19523E40151}"/>
              </a:ext>
            </a:extLst>
          </p:cNvPr>
          <p:cNvSpPr/>
          <p:nvPr/>
        </p:nvSpPr>
        <p:spPr>
          <a:xfrm>
            <a:off x="2577948" y="2007823"/>
            <a:ext cx="9525918" cy="947451"/>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Mathura holds the highest revolving balance, amounting to 26..7 million.</a:t>
            </a:r>
          </a:p>
        </p:txBody>
      </p:sp>
      <p:sp>
        <p:nvSpPr>
          <p:cNvPr id="11" name="Rectangle: Rounded Corners 10">
            <a:extLst>
              <a:ext uri="{FF2B5EF4-FFF2-40B4-BE49-F238E27FC236}">
                <a16:creationId xmlns:a16="http://schemas.microsoft.com/office/drawing/2014/main" id="{5B2DDD36-B869-6962-B125-BDE6ABF79CB2}"/>
              </a:ext>
            </a:extLst>
          </p:cNvPr>
          <p:cNvSpPr/>
          <p:nvPr/>
        </p:nvSpPr>
        <p:spPr>
          <a:xfrm>
            <a:off x="2577948" y="3315919"/>
            <a:ext cx="9525918" cy="128457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This data underscores the importance of verification in facilitating higher payment volumes and potentially enhancing trust and security in financial transactions.</a:t>
            </a:r>
          </a:p>
        </p:txBody>
      </p:sp>
      <p:sp>
        <p:nvSpPr>
          <p:cNvPr id="12" name="Rectangle: Rounded Corners 11">
            <a:extLst>
              <a:ext uri="{FF2B5EF4-FFF2-40B4-BE49-F238E27FC236}">
                <a16:creationId xmlns:a16="http://schemas.microsoft.com/office/drawing/2014/main" id="{A41DD39F-7B47-E4A9-FF53-8411492E9C0B}"/>
              </a:ext>
            </a:extLst>
          </p:cNvPr>
          <p:cNvSpPr/>
          <p:nvPr/>
        </p:nvSpPr>
        <p:spPr>
          <a:xfrm>
            <a:off x="2577948" y="4961143"/>
            <a:ext cx="9525918" cy="174812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The data highlights the significance of mortgage loans in the housing market due to their higher loan amounts compared to other categories. Analyzing the last payment date aids in assessing payment timeliness and potential repayment patterns within each home ownership category.</a:t>
            </a:r>
          </a:p>
        </p:txBody>
      </p:sp>
      <p:pic>
        <p:nvPicPr>
          <p:cNvPr id="1026" name="Picture 2" descr="How Data Integration Transforms Customer Insights For Banks">
            <a:extLst>
              <a:ext uri="{FF2B5EF4-FFF2-40B4-BE49-F238E27FC236}">
                <a16:creationId xmlns:a16="http://schemas.microsoft.com/office/drawing/2014/main" id="{C3FDF59D-4688-015B-B6CA-C8E045B135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85151"/>
            <a:ext cx="2555912" cy="31690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 Insight on Insights - Global Strategic Communications Creative">
            <a:extLst>
              <a:ext uri="{FF2B5EF4-FFF2-40B4-BE49-F238E27FC236}">
                <a16:creationId xmlns:a16="http://schemas.microsoft.com/office/drawing/2014/main" id="{70CB636B-9B41-A762-BD72-703B28CBBB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54206"/>
            <a:ext cx="2577948" cy="2803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6362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iscover The Thank You PowerPoint And Google Slides Template">
            <a:extLst>
              <a:ext uri="{FF2B5EF4-FFF2-40B4-BE49-F238E27FC236}">
                <a16:creationId xmlns:a16="http://schemas.microsoft.com/office/drawing/2014/main" id="{8B9253F2-BE09-C8BB-33F1-36FCAF50ED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404" y="148728"/>
            <a:ext cx="11611779" cy="6531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4448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9A6FEC97-7DEF-BA95-8661-9346AD192F64}"/>
              </a:ext>
            </a:extLst>
          </p:cNvPr>
          <p:cNvSpPr/>
          <p:nvPr/>
        </p:nvSpPr>
        <p:spPr>
          <a:xfrm>
            <a:off x="1" y="1186543"/>
            <a:ext cx="2533880" cy="936171"/>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AGENDA</a:t>
            </a:r>
          </a:p>
        </p:txBody>
      </p:sp>
      <p:sp>
        <p:nvSpPr>
          <p:cNvPr id="6" name="Oval 5">
            <a:extLst>
              <a:ext uri="{FF2B5EF4-FFF2-40B4-BE49-F238E27FC236}">
                <a16:creationId xmlns:a16="http://schemas.microsoft.com/office/drawing/2014/main" id="{68BC32D0-A45D-435C-1EE5-4277EDBEB7F6}"/>
              </a:ext>
            </a:extLst>
          </p:cNvPr>
          <p:cNvSpPr/>
          <p:nvPr/>
        </p:nvSpPr>
        <p:spPr>
          <a:xfrm>
            <a:off x="4430484" y="408214"/>
            <a:ext cx="859971" cy="772885"/>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01</a:t>
            </a:r>
          </a:p>
        </p:txBody>
      </p:sp>
      <p:sp>
        <p:nvSpPr>
          <p:cNvPr id="8" name="Flowchart: Connector 7">
            <a:extLst>
              <a:ext uri="{FF2B5EF4-FFF2-40B4-BE49-F238E27FC236}">
                <a16:creationId xmlns:a16="http://schemas.microsoft.com/office/drawing/2014/main" id="{534BAF08-E6FA-F5F2-F315-F874FC172747}"/>
              </a:ext>
            </a:extLst>
          </p:cNvPr>
          <p:cNvSpPr/>
          <p:nvPr/>
        </p:nvSpPr>
        <p:spPr>
          <a:xfrm>
            <a:off x="4430485" y="1654629"/>
            <a:ext cx="859971" cy="772885"/>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02</a:t>
            </a:r>
          </a:p>
        </p:txBody>
      </p:sp>
      <p:sp>
        <p:nvSpPr>
          <p:cNvPr id="9" name="Flowchart: Connector 8">
            <a:extLst>
              <a:ext uri="{FF2B5EF4-FFF2-40B4-BE49-F238E27FC236}">
                <a16:creationId xmlns:a16="http://schemas.microsoft.com/office/drawing/2014/main" id="{CA63C5B0-71EA-60C1-B316-C6DC7BC0E39F}"/>
              </a:ext>
            </a:extLst>
          </p:cNvPr>
          <p:cNvSpPr/>
          <p:nvPr/>
        </p:nvSpPr>
        <p:spPr>
          <a:xfrm>
            <a:off x="4430485" y="2775858"/>
            <a:ext cx="859971" cy="772885"/>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03</a:t>
            </a:r>
          </a:p>
        </p:txBody>
      </p:sp>
      <p:sp>
        <p:nvSpPr>
          <p:cNvPr id="10" name="Flowchart: Connector 9">
            <a:extLst>
              <a:ext uri="{FF2B5EF4-FFF2-40B4-BE49-F238E27FC236}">
                <a16:creationId xmlns:a16="http://schemas.microsoft.com/office/drawing/2014/main" id="{A665C7FF-C4EE-ACAB-F5CA-6D67364ECCB9}"/>
              </a:ext>
            </a:extLst>
          </p:cNvPr>
          <p:cNvSpPr/>
          <p:nvPr/>
        </p:nvSpPr>
        <p:spPr>
          <a:xfrm>
            <a:off x="4430486" y="3897087"/>
            <a:ext cx="859971" cy="859972"/>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04</a:t>
            </a:r>
          </a:p>
        </p:txBody>
      </p:sp>
      <p:sp>
        <p:nvSpPr>
          <p:cNvPr id="11" name="Flowchart: Connector 10">
            <a:extLst>
              <a:ext uri="{FF2B5EF4-FFF2-40B4-BE49-F238E27FC236}">
                <a16:creationId xmlns:a16="http://schemas.microsoft.com/office/drawing/2014/main" id="{22D19641-B71C-3FF8-A39C-0D1C0C7D42AD}"/>
              </a:ext>
            </a:extLst>
          </p:cNvPr>
          <p:cNvSpPr/>
          <p:nvPr/>
        </p:nvSpPr>
        <p:spPr>
          <a:xfrm>
            <a:off x="4430483" y="5143502"/>
            <a:ext cx="859972" cy="859972"/>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05</a:t>
            </a:r>
          </a:p>
        </p:txBody>
      </p:sp>
      <p:sp>
        <p:nvSpPr>
          <p:cNvPr id="13" name="TextBox 12">
            <a:extLst>
              <a:ext uri="{FF2B5EF4-FFF2-40B4-BE49-F238E27FC236}">
                <a16:creationId xmlns:a16="http://schemas.microsoft.com/office/drawing/2014/main" id="{523D5C12-835D-0890-674A-5A898EC1FF47}"/>
              </a:ext>
            </a:extLst>
          </p:cNvPr>
          <p:cNvSpPr txBox="1"/>
          <p:nvPr/>
        </p:nvSpPr>
        <p:spPr>
          <a:xfrm>
            <a:off x="5736771" y="685800"/>
            <a:ext cx="3766458" cy="646331"/>
          </a:xfrm>
          <a:prstGeom prst="rect">
            <a:avLst/>
          </a:prstGeom>
          <a:noFill/>
        </p:spPr>
        <p:txBody>
          <a:bodyPr wrap="square" rtlCol="0">
            <a:spAutoFit/>
          </a:bodyPr>
          <a:lstStyle/>
          <a:p>
            <a:r>
              <a:rPr lang="en-US" sz="3600" dirty="0">
                <a:solidFill>
                  <a:srgbClr val="002060"/>
                </a:solidFill>
              </a:rPr>
              <a:t>Introduction </a:t>
            </a:r>
          </a:p>
        </p:txBody>
      </p:sp>
      <p:sp>
        <p:nvSpPr>
          <p:cNvPr id="15" name="TextBox 14">
            <a:extLst>
              <a:ext uri="{FF2B5EF4-FFF2-40B4-BE49-F238E27FC236}">
                <a16:creationId xmlns:a16="http://schemas.microsoft.com/office/drawing/2014/main" id="{42EE738A-6AC7-EBCB-B556-FF0129C122E0}"/>
              </a:ext>
            </a:extLst>
          </p:cNvPr>
          <p:cNvSpPr txBox="1"/>
          <p:nvPr/>
        </p:nvSpPr>
        <p:spPr>
          <a:xfrm>
            <a:off x="5736771" y="1748683"/>
            <a:ext cx="1839686" cy="646331"/>
          </a:xfrm>
          <a:prstGeom prst="rect">
            <a:avLst/>
          </a:prstGeom>
          <a:noFill/>
        </p:spPr>
        <p:txBody>
          <a:bodyPr wrap="square" rtlCol="0">
            <a:spAutoFit/>
          </a:bodyPr>
          <a:lstStyle/>
          <a:p>
            <a:r>
              <a:rPr lang="en-US" sz="3600" dirty="0">
                <a:solidFill>
                  <a:schemeClr val="bg1"/>
                </a:solidFill>
              </a:rPr>
              <a:t>Purpose</a:t>
            </a:r>
          </a:p>
        </p:txBody>
      </p:sp>
      <p:sp>
        <p:nvSpPr>
          <p:cNvPr id="16" name="TextBox 15">
            <a:extLst>
              <a:ext uri="{FF2B5EF4-FFF2-40B4-BE49-F238E27FC236}">
                <a16:creationId xmlns:a16="http://schemas.microsoft.com/office/drawing/2014/main" id="{963D616B-D863-F9BD-7133-B5E641D5845F}"/>
              </a:ext>
            </a:extLst>
          </p:cNvPr>
          <p:cNvSpPr txBox="1"/>
          <p:nvPr/>
        </p:nvSpPr>
        <p:spPr>
          <a:xfrm>
            <a:off x="5736771" y="2993571"/>
            <a:ext cx="2710543" cy="646331"/>
          </a:xfrm>
          <a:prstGeom prst="rect">
            <a:avLst/>
          </a:prstGeom>
          <a:noFill/>
        </p:spPr>
        <p:txBody>
          <a:bodyPr wrap="square" rtlCol="0">
            <a:spAutoFit/>
          </a:bodyPr>
          <a:lstStyle/>
          <a:p>
            <a:r>
              <a:rPr lang="en-US" sz="3600" dirty="0">
                <a:solidFill>
                  <a:schemeClr val="bg1"/>
                </a:solidFill>
              </a:rPr>
              <a:t>Scope</a:t>
            </a:r>
          </a:p>
        </p:txBody>
      </p:sp>
      <p:sp>
        <p:nvSpPr>
          <p:cNvPr id="17" name="TextBox 16">
            <a:extLst>
              <a:ext uri="{FF2B5EF4-FFF2-40B4-BE49-F238E27FC236}">
                <a16:creationId xmlns:a16="http://schemas.microsoft.com/office/drawing/2014/main" id="{25AFCD37-B09F-7FF1-49E6-E672D2B24974}"/>
              </a:ext>
            </a:extLst>
          </p:cNvPr>
          <p:cNvSpPr txBox="1"/>
          <p:nvPr/>
        </p:nvSpPr>
        <p:spPr>
          <a:xfrm>
            <a:off x="5736770" y="4212615"/>
            <a:ext cx="2710543" cy="646331"/>
          </a:xfrm>
          <a:prstGeom prst="rect">
            <a:avLst/>
          </a:prstGeom>
          <a:noFill/>
        </p:spPr>
        <p:txBody>
          <a:bodyPr wrap="square" rtlCol="0">
            <a:spAutoFit/>
          </a:bodyPr>
          <a:lstStyle/>
          <a:p>
            <a:r>
              <a:rPr lang="en-US" sz="3600" dirty="0">
                <a:solidFill>
                  <a:schemeClr val="bg1"/>
                </a:solidFill>
              </a:rPr>
              <a:t>KPI”S</a:t>
            </a:r>
          </a:p>
        </p:txBody>
      </p:sp>
      <p:sp>
        <p:nvSpPr>
          <p:cNvPr id="18" name="TextBox 17">
            <a:extLst>
              <a:ext uri="{FF2B5EF4-FFF2-40B4-BE49-F238E27FC236}">
                <a16:creationId xmlns:a16="http://schemas.microsoft.com/office/drawing/2014/main" id="{BACABACB-C70D-4FF8-B4AA-C4840A33C30A}"/>
              </a:ext>
            </a:extLst>
          </p:cNvPr>
          <p:cNvSpPr txBox="1"/>
          <p:nvPr/>
        </p:nvSpPr>
        <p:spPr>
          <a:xfrm>
            <a:off x="5823857" y="5335372"/>
            <a:ext cx="2449286" cy="646331"/>
          </a:xfrm>
          <a:prstGeom prst="rect">
            <a:avLst/>
          </a:prstGeom>
          <a:noFill/>
        </p:spPr>
        <p:txBody>
          <a:bodyPr wrap="square" rtlCol="0">
            <a:spAutoFit/>
          </a:bodyPr>
          <a:lstStyle/>
          <a:p>
            <a:r>
              <a:rPr lang="en-US" sz="3600" dirty="0">
                <a:solidFill>
                  <a:schemeClr val="bg1"/>
                </a:solidFill>
              </a:rPr>
              <a:t>Insights</a:t>
            </a:r>
          </a:p>
        </p:txBody>
      </p:sp>
      <p:pic>
        <p:nvPicPr>
          <p:cNvPr id="20" name="Picture 19">
            <a:extLst>
              <a:ext uri="{FF2B5EF4-FFF2-40B4-BE49-F238E27FC236}">
                <a16:creationId xmlns:a16="http://schemas.microsoft.com/office/drawing/2014/main" id="{19630F7A-E815-3818-C6A5-FF95DBA4A1D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7313" y="38100"/>
            <a:ext cx="3407229" cy="6781799"/>
          </a:xfrm>
          <a:prstGeom prst="rect">
            <a:avLst/>
          </a:prstGeom>
        </p:spPr>
      </p:pic>
    </p:spTree>
    <p:extLst>
      <p:ext uri="{BB962C8B-B14F-4D97-AF65-F5344CB8AC3E}">
        <p14:creationId xmlns:p14="http://schemas.microsoft.com/office/powerpoint/2010/main" val="1991353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4677B9-0C97-C1F1-CE73-DFC0D10D8CDA}"/>
              </a:ext>
            </a:extLst>
          </p:cNvPr>
          <p:cNvSpPr>
            <a:spLocks noGrp="1"/>
          </p:cNvSpPr>
          <p:nvPr>
            <p:ph idx="1"/>
          </p:nvPr>
        </p:nvSpPr>
        <p:spPr>
          <a:xfrm>
            <a:off x="1577637" y="1872342"/>
            <a:ext cx="6837021" cy="3690257"/>
          </a:xfrm>
        </p:spPr>
        <p:txBody>
          <a:bodyPr>
            <a:normAutofit/>
          </a:bodyPr>
          <a:lstStyle/>
          <a:p>
            <a:r>
              <a:rPr lang="en-US" dirty="0">
                <a:solidFill>
                  <a:schemeClr val="bg1"/>
                </a:solidFill>
              </a:rPr>
              <a:t>Our presentation today will walk you through a detailed examination of the data, insightful observations, and actionable recommendations for stakeholders in the financial industry. We believe that data-driven insights are instrumental in making informed decisions, reducing risks, and ensuring the overall health and sustainability of the banking sector. </a:t>
            </a:r>
          </a:p>
        </p:txBody>
      </p:sp>
      <p:sp>
        <p:nvSpPr>
          <p:cNvPr id="4" name="Arrow: Pentagon 3">
            <a:extLst>
              <a:ext uri="{FF2B5EF4-FFF2-40B4-BE49-F238E27FC236}">
                <a16:creationId xmlns:a16="http://schemas.microsoft.com/office/drawing/2014/main" id="{DE50DDFE-3363-B533-4F4E-BD2B8582F6B2}"/>
              </a:ext>
            </a:extLst>
          </p:cNvPr>
          <p:cNvSpPr/>
          <p:nvPr/>
        </p:nvSpPr>
        <p:spPr>
          <a:xfrm>
            <a:off x="0" y="616945"/>
            <a:ext cx="3526969"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INTRODUCTION</a:t>
            </a:r>
          </a:p>
        </p:txBody>
      </p:sp>
      <p:pic>
        <p:nvPicPr>
          <p:cNvPr id="6" name="Picture 5" descr="A building with columns and a stack of money&#10;&#10;AI-generated content may be incorrect.">
            <a:extLst>
              <a:ext uri="{FF2B5EF4-FFF2-40B4-BE49-F238E27FC236}">
                <a16:creationId xmlns:a16="http://schemas.microsoft.com/office/drawing/2014/main" id="{0FB3EA07-90C8-693D-1826-A27A2E1A53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5031" y="0"/>
            <a:ext cx="3526969" cy="6858000"/>
          </a:xfrm>
          <a:prstGeom prst="rect">
            <a:avLst/>
          </a:prstGeom>
        </p:spPr>
      </p:pic>
    </p:spTree>
    <p:extLst>
      <p:ext uri="{BB962C8B-B14F-4D97-AF65-F5344CB8AC3E}">
        <p14:creationId xmlns:p14="http://schemas.microsoft.com/office/powerpoint/2010/main" val="2304017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FE8F3B-6F93-DE72-A761-05D5862E1058}"/>
              </a:ext>
            </a:extLst>
          </p:cNvPr>
          <p:cNvSpPr>
            <a:spLocks noGrp="1"/>
          </p:cNvSpPr>
          <p:nvPr>
            <p:ph idx="1"/>
          </p:nvPr>
        </p:nvSpPr>
        <p:spPr>
          <a:xfrm>
            <a:off x="1698169" y="1440428"/>
            <a:ext cx="5658982" cy="5243401"/>
          </a:xfrm>
        </p:spPr>
        <p:txBody>
          <a:bodyPr>
            <a:noAutofit/>
          </a:bodyPr>
          <a:lstStyle/>
          <a:p>
            <a:r>
              <a:rPr lang="en-US" dirty="0">
                <a:solidFill>
                  <a:schemeClr val="bg1"/>
                </a:solidFill>
              </a:rPr>
              <a:t>The scope of this analysis encompasses a multifaceted exploration of loan data, including year-wise loan amounts, grade and sub-grade-wise revolving balances, total payments based on verification status, state-wise and month-wise loan status, and the relationship between home ownership and last payment dates. By scrutinizing these KPIs, we aim to uncover trends, patterns, and correlations that can drive better lending practices, risk management, and financial planning.</a:t>
            </a:r>
          </a:p>
        </p:txBody>
      </p:sp>
      <p:sp>
        <p:nvSpPr>
          <p:cNvPr id="4" name="Arrow: Pentagon 3">
            <a:extLst>
              <a:ext uri="{FF2B5EF4-FFF2-40B4-BE49-F238E27FC236}">
                <a16:creationId xmlns:a16="http://schemas.microsoft.com/office/drawing/2014/main" id="{6304C8F2-5A41-867A-40D5-B77694923541}"/>
              </a:ext>
            </a:extLst>
          </p:cNvPr>
          <p:cNvSpPr/>
          <p:nvPr/>
        </p:nvSpPr>
        <p:spPr>
          <a:xfrm>
            <a:off x="0" y="413658"/>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SCOPE</a:t>
            </a:r>
          </a:p>
        </p:txBody>
      </p:sp>
      <p:pic>
        <p:nvPicPr>
          <p:cNvPr id="5" name="Picture 4">
            <a:extLst>
              <a:ext uri="{FF2B5EF4-FFF2-40B4-BE49-F238E27FC236}">
                <a16:creationId xmlns:a16="http://schemas.microsoft.com/office/drawing/2014/main" id="{DEAF2D39-BB77-90F2-4DF9-074BF3088B66}"/>
              </a:ext>
            </a:extLst>
          </p:cNvPr>
          <p:cNvPicPr>
            <a:picLocks noChangeAspect="1"/>
          </p:cNvPicPr>
          <p:nvPr/>
        </p:nvPicPr>
        <p:blipFill>
          <a:blip r:embed="rId2"/>
          <a:stretch>
            <a:fillRect/>
          </a:stretch>
        </p:blipFill>
        <p:spPr>
          <a:xfrm>
            <a:off x="7357150" y="0"/>
            <a:ext cx="4834850" cy="6858000"/>
          </a:xfrm>
          <a:prstGeom prst="rect">
            <a:avLst/>
          </a:prstGeom>
        </p:spPr>
      </p:pic>
    </p:spTree>
    <p:extLst>
      <p:ext uri="{BB962C8B-B14F-4D97-AF65-F5344CB8AC3E}">
        <p14:creationId xmlns:p14="http://schemas.microsoft.com/office/powerpoint/2010/main" val="4204095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09E8C5-C14C-4579-262A-A3E3EEA299B3}"/>
              </a:ext>
            </a:extLst>
          </p:cNvPr>
          <p:cNvSpPr>
            <a:spLocks noGrp="1"/>
          </p:cNvSpPr>
          <p:nvPr>
            <p:ph idx="1"/>
          </p:nvPr>
        </p:nvSpPr>
        <p:spPr>
          <a:xfrm>
            <a:off x="1807027" y="1709056"/>
            <a:ext cx="6302830" cy="5148943"/>
          </a:xfrm>
        </p:spPr>
        <p:txBody>
          <a:bodyPr/>
          <a:lstStyle/>
          <a:p>
            <a:r>
              <a:rPr lang="en-US" dirty="0">
                <a:solidFill>
                  <a:schemeClr val="bg1"/>
                </a:solidFill>
              </a:rPr>
              <a:t>As per the </a:t>
            </a:r>
            <a:r>
              <a:rPr lang="en-US" dirty="0" err="1">
                <a:solidFill>
                  <a:schemeClr val="bg1"/>
                </a:solidFill>
              </a:rPr>
              <a:t>data,We</a:t>
            </a:r>
            <a:r>
              <a:rPr lang="en-US" dirty="0">
                <a:solidFill>
                  <a:schemeClr val="bg1"/>
                </a:solidFill>
              </a:rPr>
              <a:t> are using different types of categories to analyze the data and find out the verified and non-verified customer based on year and interest. How payment mode is effected in loan section. Methodology: The   Research conducted a quantitative analysis on data and data set gotten from EXCELR. </a:t>
            </a:r>
          </a:p>
        </p:txBody>
      </p:sp>
      <p:sp>
        <p:nvSpPr>
          <p:cNvPr id="4" name="Arrow: Pentagon 3">
            <a:extLst>
              <a:ext uri="{FF2B5EF4-FFF2-40B4-BE49-F238E27FC236}">
                <a16:creationId xmlns:a16="http://schemas.microsoft.com/office/drawing/2014/main" id="{16648C98-6030-21D3-8D88-EF70B89FF8B3}"/>
              </a:ext>
            </a:extLst>
          </p:cNvPr>
          <p:cNvSpPr/>
          <p:nvPr/>
        </p:nvSpPr>
        <p:spPr>
          <a:xfrm>
            <a:off x="43542" y="272144"/>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OVERVIEW</a:t>
            </a:r>
          </a:p>
        </p:txBody>
      </p:sp>
      <p:pic>
        <p:nvPicPr>
          <p:cNvPr id="6" name="Picture 5">
            <a:extLst>
              <a:ext uri="{FF2B5EF4-FFF2-40B4-BE49-F238E27FC236}">
                <a16:creationId xmlns:a16="http://schemas.microsoft.com/office/drawing/2014/main" id="{C9E97A9C-12F7-0392-6EA5-B56EE7CBEFD4}"/>
              </a:ext>
            </a:extLst>
          </p:cNvPr>
          <p:cNvPicPr>
            <a:picLocks noChangeAspect="1"/>
          </p:cNvPicPr>
          <p:nvPr/>
        </p:nvPicPr>
        <p:blipFill>
          <a:blip r:embed="rId2"/>
          <a:stretch>
            <a:fillRect/>
          </a:stretch>
        </p:blipFill>
        <p:spPr>
          <a:xfrm>
            <a:off x="8109857" y="0"/>
            <a:ext cx="4082143" cy="6858000"/>
          </a:xfrm>
          <a:prstGeom prst="rect">
            <a:avLst/>
          </a:prstGeom>
        </p:spPr>
      </p:pic>
    </p:spTree>
    <p:extLst>
      <p:ext uri="{BB962C8B-B14F-4D97-AF65-F5344CB8AC3E}">
        <p14:creationId xmlns:p14="http://schemas.microsoft.com/office/powerpoint/2010/main" val="1994038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C15FFBFD-A66A-517D-CC75-8B05368601E4}"/>
              </a:ext>
            </a:extLst>
          </p:cNvPr>
          <p:cNvSpPr/>
          <p:nvPr/>
        </p:nvSpPr>
        <p:spPr>
          <a:xfrm>
            <a:off x="0" y="413658"/>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TOOLS</a:t>
            </a:r>
          </a:p>
        </p:txBody>
      </p:sp>
      <p:sp>
        <p:nvSpPr>
          <p:cNvPr id="5" name="Circle: Hollow 4">
            <a:extLst>
              <a:ext uri="{FF2B5EF4-FFF2-40B4-BE49-F238E27FC236}">
                <a16:creationId xmlns:a16="http://schemas.microsoft.com/office/drawing/2014/main" id="{29D0B600-C593-4D98-C51C-8F8C70EBF41A}"/>
              </a:ext>
            </a:extLst>
          </p:cNvPr>
          <p:cNvSpPr/>
          <p:nvPr/>
        </p:nvSpPr>
        <p:spPr>
          <a:xfrm>
            <a:off x="1366159" y="1926769"/>
            <a:ext cx="4125686" cy="3200399"/>
          </a:xfrm>
          <a:prstGeom prst="donut">
            <a:avLst>
              <a:gd name="adj" fmla="val 8809"/>
            </a:avLst>
          </a:prstGeom>
          <a:solidFill>
            <a:schemeClr val="tx1">
              <a:lumMod val="8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Project management</a:t>
            </a:r>
          </a:p>
          <a:p>
            <a:pPr algn="ctr"/>
            <a:r>
              <a:rPr lang="en-US" sz="2800" dirty="0">
                <a:solidFill>
                  <a:schemeClr val="bg1"/>
                </a:solidFill>
              </a:rPr>
              <a:t> tools</a:t>
            </a:r>
          </a:p>
        </p:txBody>
      </p:sp>
      <p:cxnSp>
        <p:nvCxnSpPr>
          <p:cNvPr id="7" name="Connector: Elbow 6">
            <a:extLst>
              <a:ext uri="{FF2B5EF4-FFF2-40B4-BE49-F238E27FC236}">
                <a16:creationId xmlns:a16="http://schemas.microsoft.com/office/drawing/2014/main" id="{716AD2DC-ED75-EE99-A7C6-19B931B33697}"/>
              </a:ext>
            </a:extLst>
          </p:cNvPr>
          <p:cNvCxnSpPr>
            <a:cxnSpLocks/>
          </p:cNvCxnSpPr>
          <p:nvPr/>
        </p:nvCxnSpPr>
        <p:spPr>
          <a:xfrm flipV="1">
            <a:off x="4980214" y="1317172"/>
            <a:ext cx="3173186" cy="1012376"/>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785B08F5-0162-7773-D611-52839FC091EF}"/>
              </a:ext>
            </a:extLst>
          </p:cNvPr>
          <p:cNvCxnSpPr>
            <a:cxnSpLocks/>
          </p:cNvCxnSpPr>
          <p:nvPr/>
        </p:nvCxnSpPr>
        <p:spPr>
          <a:xfrm>
            <a:off x="5491845" y="3048000"/>
            <a:ext cx="266155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AD8B864-C6F1-1E58-EC5F-485D59DBB17D}"/>
              </a:ext>
            </a:extLst>
          </p:cNvPr>
          <p:cNvCxnSpPr>
            <a:cxnSpLocks/>
          </p:cNvCxnSpPr>
          <p:nvPr/>
        </p:nvCxnSpPr>
        <p:spPr>
          <a:xfrm>
            <a:off x="5584371" y="3831771"/>
            <a:ext cx="256902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Connector: Elbow 19">
            <a:extLst>
              <a:ext uri="{FF2B5EF4-FFF2-40B4-BE49-F238E27FC236}">
                <a16:creationId xmlns:a16="http://schemas.microsoft.com/office/drawing/2014/main" id="{15E9668E-4BAA-3F25-AC6A-BC9F425A18ED}"/>
              </a:ext>
            </a:extLst>
          </p:cNvPr>
          <p:cNvCxnSpPr>
            <a:cxnSpLocks/>
          </p:cNvCxnSpPr>
          <p:nvPr/>
        </p:nvCxnSpPr>
        <p:spPr>
          <a:xfrm>
            <a:off x="5285021" y="4441369"/>
            <a:ext cx="2868379" cy="925285"/>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28" name="Rectangle: Rounded Corners 27">
            <a:extLst>
              <a:ext uri="{FF2B5EF4-FFF2-40B4-BE49-F238E27FC236}">
                <a16:creationId xmlns:a16="http://schemas.microsoft.com/office/drawing/2014/main" id="{775BE738-4118-7F0D-052F-D0726B42A840}"/>
              </a:ext>
            </a:extLst>
          </p:cNvPr>
          <p:cNvSpPr/>
          <p:nvPr/>
        </p:nvSpPr>
        <p:spPr>
          <a:xfrm>
            <a:off x="8229600" y="1001486"/>
            <a:ext cx="1621971" cy="631371"/>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Excel</a:t>
            </a:r>
          </a:p>
        </p:txBody>
      </p:sp>
      <p:sp>
        <p:nvSpPr>
          <p:cNvPr id="2" name="Rectangle: Rounded Corners 1">
            <a:extLst>
              <a:ext uri="{FF2B5EF4-FFF2-40B4-BE49-F238E27FC236}">
                <a16:creationId xmlns:a16="http://schemas.microsoft.com/office/drawing/2014/main" id="{12C50AC4-53F9-D203-AA42-827491D52D36}"/>
              </a:ext>
            </a:extLst>
          </p:cNvPr>
          <p:cNvSpPr/>
          <p:nvPr/>
        </p:nvSpPr>
        <p:spPr>
          <a:xfrm>
            <a:off x="8229600" y="2656114"/>
            <a:ext cx="1709057" cy="631371"/>
          </a:xfrm>
          <a:prstGeom prst="roundRect">
            <a:avLst/>
          </a:prstGeom>
          <a:solidFill>
            <a:srgbClr val="FFC00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Power Bi</a:t>
            </a:r>
          </a:p>
        </p:txBody>
      </p:sp>
      <p:sp>
        <p:nvSpPr>
          <p:cNvPr id="3" name="Rectangle: Rounded Corners 2">
            <a:extLst>
              <a:ext uri="{FF2B5EF4-FFF2-40B4-BE49-F238E27FC236}">
                <a16:creationId xmlns:a16="http://schemas.microsoft.com/office/drawing/2014/main" id="{434B0E16-B97E-141F-63B9-BB4684F6F0E1}"/>
              </a:ext>
            </a:extLst>
          </p:cNvPr>
          <p:cNvSpPr/>
          <p:nvPr/>
        </p:nvSpPr>
        <p:spPr>
          <a:xfrm>
            <a:off x="8229598" y="3657598"/>
            <a:ext cx="1621971" cy="631371"/>
          </a:xfrm>
          <a:prstGeom prst="roundRect">
            <a:avLst/>
          </a:prstGeom>
          <a:solidFill>
            <a:schemeClr val="tx2">
              <a:lumMod val="7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Tableau</a:t>
            </a:r>
          </a:p>
        </p:txBody>
      </p:sp>
      <p:sp>
        <p:nvSpPr>
          <p:cNvPr id="6" name="Rectangle: Rounded Corners 5">
            <a:extLst>
              <a:ext uri="{FF2B5EF4-FFF2-40B4-BE49-F238E27FC236}">
                <a16:creationId xmlns:a16="http://schemas.microsoft.com/office/drawing/2014/main" id="{298729FE-9096-0D40-88D1-EAE6708E3718}"/>
              </a:ext>
            </a:extLst>
          </p:cNvPr>
          <p:cNvSpPr/>
          <p:nvPr/>
        </p:nvSpPr>
        <p:spPr>
          <a:xfrm>
            <a:off x="8229599" y="5050968"/>
            <a:ext cx="1621971" cy="631371"/>
          </a:xfrm>
          <a:prstGeom prst="roundRect">
            <a:avLst/>
          </a:prstGeom>
          <a:solidFill>
            <a:schemeClr val="bg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2800" dirty="0">
                <a:solidFill>
                  <a:schemeClr val="bg1"/>
                </a:solidFill>
                <a:latin typeface="Arial" panose="020B0604020202020204" pitchFamily="34" charset="0"/>
                <a:cs typeface="Arial" panose="020B0604020202020204" pitchFamily="34" charset="0"/>
              </a:rPr>
              <a:t>My </a:t>
            </a:r>
            <a:r>
              <a:rPr lang="en-US" sz="2800" dirty="0" err="1">
                <a:solidFill>
                  <a:schemeClr val="bg1"/>
                </a:solidFill>
                <a:latin typeface="Arial" panose="020B0604020202020204" pitchFamily="34" charset="0"/>
                <a:cs typeface="Arial" panose="020B0604020202020204" pitchFamily="34" charset="0"/>
              </a:rPr>
              <a:t>Sql</a:t>
            </a:r>
            <a:endParaRPr lang="en-US" sz="2800" dirty="0">
              <a:solidFill>
                <a:schemeClr val="bg1"/>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62702268-BAD0-6BDF-9FFC-7E631730576D}"/>
              </a:ext>
            </a:extLst>
          </p:cNvPr>
          <p:cNvPicPr>
            <a:picLocks noChangeAspect="1"/>
          </p:cNvPicPr>
          <p:nvPr/>
        </p:nvPicPr>
        <p:blipFill>
          <a:blip r:embed="rId2"/>
          <a:stretch>
            <a:fillRect/>
          </a:stretch>
        </p:blipFill>
        <p:spPr>
          <a:xfrm>
            <a:off x="10281558" y="1023255"/>
            <a:ext cx="756557" cy="903514"/>
          </a:xfrm>
          <a:prstGeom prst="rect">
            <a:avLst/>
          </a:prstGeom>
        </p:spPr>
      </p:pic>
      <p:pic>
        <p:nvPicPr>
          <p:cNvPr id="9" name="Picture 8">
            <a:extLst>
              <a:ext uri="{FF2B5EF4-FFF2-40B4-BE49-F238E27FC236}">
                <a16:creationId xmlns:a16="http://schemas.microsoft.com/office/drawing/2014/main" id="{66595A0F-0891-49CD-D4F9-8BCC7A484428}"/>
              </a:ext>
            </a:extLst>
          </p:cNvPr>
          <p:cNvPicPr>
            <a:picLocks noChangeAspect="1"/>
          </p:cNvPicPr>
          <p:nvPr/>
        </p:nvPicPr>
        <p:blipFill>
          <a:blip r:embed="rId3"/>
          <a:stretch>
            <a:fillRect/>
          </a:stretch>
        </p:blipFill>
        <p:spPr>
          <a:xfrm>
            <a:off x="10281558" y="2585356"/>
            <a:ext cx="756557" cy="772886"/>
          </a:xfrm>
          <a:prstGeom prst="rect">
            <a:avLst/>
          </a:prstGeom>
        </p:spPr>
      </p:pic>
      <p:pic>
        <p:nvPicPr>
          <p:cNvPr id="11" name="Picture 10">
            <a:extLst>
              <a:ext uri="{FF2B5EF4-FFF2-40B4-BE49-F238E27FC236}">
                <a16:creationId xmlns:a16="http://schemas.microsoft.com/office/drawing/2014/main" id="{E6771E13-B6D5-4C48-9B33-1B2A1C27C6D3}"/>
              </a:ext>
            </a:extLst>
          </p:cNvPr>
          <p:cNvPicPr>
            <a:picLocks noChangeAspect="1"/>
          </p:cNvPicPr>
          <p:nvPr/>
        </p:nvPicPr>
        <p:blipFill>
          <a:blip r:embed="rId4"/>
          <a:stretch>
            <a:fillRect/>
          </a:stretch>
        </p:blipFill>
        <p:spPr>
          <a:xfrm>
            <a:off x="10281557" y="4977489"/>
            <a:ext cx="854529" cy="778328"/>
          </a:xfrm>
          <a:prstGeom prst="rect">
            <a:avLst/>
          </a:prstGeom>
        </p:spPr>
      </p:pic>
      <p:pic>
        <p:nvPicPr>
          <p:cNvPr id="12" name="Picture 11">
            <a:extLst>
              <a:ext uri="{FF2B5EF4-FFF2-40B4-BE49-F238E27FC236}">
                <a16:creationId xmlns:a16="http://schemas.microsoft.com/office/drawing/2014/main" id="{BB6DD93A-29BD-42DA-673E-F93E7EB3AF4B}"/>
              </a:ext>
            </a:extLst>
          </p:cNvPr>
          <p:cNvPicPr>
            <a:picLocks noChangeAspect="1"/>
          </p:cNvPicPr>
          <p:nvPr/>
        </p:nvPicPr>
        <p:blipFill>
          <a:blip r:embed="rId5"/>
          <a:stretch>
            <a:fillRect/>
          </a:stretch>
        </p:blipFill>
        <p:spPr>
          <a:xfrm>
            <a:off x="10281556" y="3705223"/>
            <a:ext cx="756559" cy="925285"/>
          </a:xfrm>
          <a:prstGeom prst="rect">
            <a:avLst/>
          </a:prstGeom>
        </p:spPr>
      </p:pic>
    </p:spTree>
    <p:extLst>
      <p:ext uri="{BB962C8B-B14F-4D97-AF65-F5344CB8AC3E}">
        <p14:creationId xmlns:p14="http://schemas.microsoft.com/office/powerpoint/2010/main" val="3539207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36341197-08E3-4037-5B7D-BDC78FBE40E7}"/>
              </a:ext>
            </a:extLst>
          </p:cNvPr>
          <p:cNvSpPr/>
          <p:nvPr/>
        </p:nvSpPr>
        <p:spPr>
          <a:xfrm>
            <a:off x="0" y="97973"/>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mj-lt"/>
              </a:rPr>
              <a:t>INCEPTION OF DATA</a:t>
            </a:r>
          </a:p>
        </p:txBody>
      </p:sp>
      <p:sp>
        <p:nvSpPr>
          <p:cNvPr id="10" name="Arrow: Pentagon 9">
            <a:extLst>
              <a:ext uri="{FF2B5EF4-FFF2-40B4-BE49-F238E27FC236}">
                <a16:creationId xmlns:a16="http://schemas.microsoft.com/office/drawing/2014/main" id="{FCDC6E14-39B2-9ED9-B278-81D00B37B0B7}"/>
              </a:ext>
            </a:extLst>
          </p:cNvPr>
          <p:cNvSpPr/>
          <p:nvPr/>
        </p:nvSpPr>
        <p:spPr>
          <a:xfrm>
            <a:off x="3526970" y="772886"/>
            <a:ext cx="3962400" cy="718457"/>
          </a:xfrm>
          <a:prstGeom prst="homePlate">
            <a:avLst/>
          </a:pr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Total loans</a:t>
            </a:r>
          </a:p>
        </p:txBody>
      </p:sp>
      <p:sp>
        <p:nvSpPr>
          <p:cNvPr id="11" name="Arrow: Pentagon 10">
            <a:extLst>
              <a:ext uri="{FF2B5EF4-FFF2-40B4-BE49-F238E27FC236}">
                <a16:creationId xmlns:a16="http://schemas.microsoft.com/office/drawing/2014/main" id="{B5699453-7224-E623-618A-1814CD375305}"/>
              </a:ext>
            </a:extLst>
          </p:cNvPr>
          <p:cNvSpPr/>
          <p:nvPr/>
        </p:nvSpPr>
        <p:spPr>
          <a:xfrm>
            <a:off x="3526970" y="1948543"/>
            <a:ext cx="3962400" cy="718457"/>
          </a:xfrm>
          <a:prstGeom prst="homePlat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Total Funded amount</a:t>
            </a:r>
          </a:p>
        </p:txBody>
      </p:sp>
      <p:sp>
        <p:nvSpPr>
          <p:cNvPr id="12" name="Arrow: Pentagon 11">
            <a:extLst>
              <a:ext uri="{FF2B5EF4-FFF2-40B4-BE49-F238E27FC236}">
                <a16:creationId xmlns:a16="http://schemas.microsoft.com/office/drawing/2014/main" id="{515F2502-06BB-34A7-AFF6-C31CCFE49D58}"/>
              </a:ext>
            </a:extLst>
          </p:cNvPr>
          <p:cNvSpPr/>
          <p:nvPr/>
        </p:nvSpPr>
        <p:spPr>
          <a:xfrm>
            <a:off x="3526970" y="3222172"/>
            <a:ext cx="3962400" cy="718457"/>
          </a:xfrm>
          <a:prstGeom prst="homePlate">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Avg Interest Rate</a:t>
            </a:r>
          </a:p>
        </p:txBody>
      </p:sp>
      <p:sp>
        <p:nvSpPr>
          <p:cNvPr id="13" name="Arrow: Pentagon 12">
            <a:extLst>
              <a:ext uri="{FF2B5EF4-FFF2-40B4-BE49-F238E27FC236}">
                <a16:creationId xmlns:a16="http://schemas.microsoft.com/office/drawing/2014/main" id="{281417D7-20F7-BBD1-F489-49652E9156DE}"/>
              </a:ext>
            </a:extLst>
          </p:cNvPr>
          <p:cNvSpPr/>
          <p:nvPr/>
        </p:nvSpPr>
        <p:spPr>
          <a:xfrm>
            <a:off x="3526970" y="4310743"/>
            <a:ext cx="3962400" cy="718457"/>
          </a:xfrm>
          <a:prstGeom prst="homePlate">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Loan tenure</a:t>
            </a:r>
          </a:p>
        </p:txBody>
      </p:sp>
      <p:sp>
        <p:nvSpPr>
          <p:cNvPr id="14" name="Arrow: Pentagon 13">
            <a:extLst>
              <a:ext uri="{FF2B5EF4-FFF2-40B4-BE49-F238E27FC236}">
                <a16:creationId xmlns:a16="http://schemas.microsoft.com/office/drawing/2014/main" id="{7DB780C9-62A7-6ED4-E3AD-833479CB157E}"/>
              </a:ext>
            </a:extLst>
          </p:cNvPr>
          <p:cNvSpPr/>
          <p:nvPr/>
        </p:nvSpPr>
        <p:spPr>
          <a:xfrm>
            <a:off x="3526970" y="5399314"/>
            <a:ext cx="3962400" cy="718457"/>
          </a:xfrm>
          <a:prstGeom prst="homePlat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Net Transaction amount</a:t>
            </a:r>
          </a:p>
        </p:txBody>
      </p:sp>
      <p:sp>
        <p:nvSpPr>
          <p:cNvPr id="18" name="Rectangle: Rounded Corners 17">
            <a:extLst>
              <a:ext uri="{FF2B5EF4-FFF2-40B4-BE49-F238E27FC236}">
                <a16:creationId xmlns:a16="http://schemas.microsoft.com/office/drawing/2014/main" id="{538771B4-984E-1C22-22BA-E998DB0D2045}"/>
              </a:ext>
            </a:extLst>
          </p:cNvPr>
          <p:cNvSpPr/>
          <p:nvPr/>
        </p:nvSpPr>
        <p:spPr>
          <a:xfrm>
            <a:off x="8447313" y="843642"/>
            <a:ext cx="2111829" cy="576943"/>
          </a:xfrm>
          <a:prstGeom prst="roundRect">
            <a:avLst/>
          </a:pr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65,500</a:t>
            </a:r>
          </a:p>
        </p:txBody>
      </p:sp>
      <p:sp>
        <p:nvSpPr>
          <p:cNvPr id="19" name="Rectangle: Rounded Corners 18">
            <a:extLst>
              <a:ext uri="{FF2B5EF4-FFF2-40B4-BE49-F238E27FC236}">
                <a16:creationId xmlns:a16="http://schemas.microsoft.com/office/drawing/2014/main" id="{C6B83B3B-A768-E057-CBC9-9A6E8AC6DD5D}"/>
              </a:ext>
            </a:extLst>
          </p:cNvPr>
          <p:cNvSpPr/>
          <p:nvPr/>
        </p:nvSpPr>
        <p:spPr>
          <a:xfrm>
            <a:off x="8447312" y="2019299"/>
            <a:ext cx="2111829" cy="576943"/>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732.8M</a:t>
            </a:r>
          </a:p>
        </p:txBody>
      </p:sp>
      <p:sp>
        <p:nvSpPr>
          <p:cNvPr id="20" name="Rectangle: Rounded Corners 19">
            <a:extLst>
              <a:ext uri="{FF2B5EF4-FFF2-40B4-BE49-F238E27FC236}">
                <a16:creationId xmlns:a16="http://schemas.microsoft.com/office/drawing/2014/main" id="{CDFBF351-583D-3FF8-FF44-B92472E375BA}"/>
              </a:ext>
            </a:extLst>
          </p:cNvPr>
          <p:cNvSpPr/>
          <p:nvPr/>
        </p:nvSpPr>
        <p:spPr>
          <a:xfrm>
            <a:off x="8447312" y="3222172"/>
            <a:ext cx="2111829" cy="576943"/>
          </a:xfrm>
          <a:prstGeom prst="round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12.02%</a:t>
            </a:r>
          </a:p>
        </p:txBody>
      </p:sp>
      <p:sp>
        <p:nvSpPr>
          <p:cNvPr id="21" name="Rectangle: Rounded Corners 20">
            <a:extLst>
              <a:ext uri="{FF2B5EF4-FFF2-40B4-BE49-F238E27FC236}">
                <a16:creationId xmlns:a16="http://schemas.microsoft.com/office/drawing/2014/main" id="{DFD56A89-69CA-ADAA-1807-2EFED33B04A2}"/>
              </a:ext>
            </a:extLst>
          </p:cNvPr>
          <p:cNvSpPr/>
          <p:nvPr/>
        </p:nvSpPr>
        <p:spPr>
          <a:xfrm>
            <a:off x="8447312" y="4256313"/>
            <a:ext cx="2111829" cy="718457"/>
          </a:xfrm>
          <a:prstGeom prst="roundRect">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36&amp;60 months</a:t>
            </a:r>
          </a:p>
        </p:txBody>
      </p:sp>
      <p:sp>
        <p:nvSpPr>
          <p:cNvPr id="22" name="Rectangle: Rounded Corners 21">
            <a:extLst>
              <a:ext uri="{FF2B5EF4-FFF2-40B4-BE49-F238E27FC236}">
                <a16:creationId xmlns:a16="http://schemas.microsoft.com/office/drawing/2014/main" id="{13DAF011-123F-B2F8-BFA9-D59B3BE760C0}"/>
              </a:ext>
            </a:extLst>
          </p:cNvPr>
          <p:cNvSpPr/>
          <p:nvPr/>
        </p:nvSpPr>
        <p:spPr>
          <a:xfrm>
            <a:off x="8447312" y="5437415"/>
            <a:ext cx="2111829" cy="576943"/>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318.12k</a:t>
            </a:r>
          </a:p>
        </p:txBody>
      </p:sp>
    </p:spTree>
    <p:extLst>
      <p:ext uri="{BB962C8B-B14F-4D97-AF65-F5344CB8AC3E}">
        <p14:creationId xmlns:p14="http://schemas.microsoft.com/office/powerpoint/2010/main" val="797324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509EB8-3A67-DCE1-5858-51F7B1E32C5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240524-2B47-E3AE-6FA3-B967E316B990}"/>
              </a:ext>
            </a:extLst>
          </p:cNvPr>
          <p:cNvPicPr>
            <a:picLocks noChangeAspect="1"/>
          </p:cNvPicPr>
          <p:nvPr/>
        </p:nvPicPr>
        <p:blipFill>
          <a:blip r:embed="rId2"/>
          <a:stretch>
            <a:fillRect/>
          </a:stretch>
        </p:blipFill>
        <p:spPr>
          <a:xfrm>
            <a:off x="500743" y="76200"/>
            <a:ext cx="11092543" cy="6781800"/>
          </a:xfrm>
          <a:prstGeom prst="rect">
            <a:avLst/>
          </a:prstGeom>
        </p:spPr>
      </p:pic>
    </p:spTree>
    <p:extLst>
      <p:ext uri="{BB962C8B-B14F-4D97-AF65-F5344CB8AC3E}">
        <p14:creationId xmlns:p14="http://schemas.microsoft.com/office/powerpoint/2010/main" val="4735178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lnDef>
      <a:spPr>
        <a:ln>
          <a:tailEnd type="triangle"/>
        </a:ln>
      </a:spPr>
      <a:bodyPr/>
      <a:lstStyle/>
      <a:style>
        <a:lnRef idx="3">
          <a:schemeClr val="dk1"/>
        </a:lnRef>
        <a:fillRef idx="0">
          <a:schemeClr val="dk1"/>
        </a:fillRef>
        <a:effectRef idx="2">
          <a:schemeClr val="dk1"/>
        </a:effectRef>
        <a:fontRef idx="minor">
          <a:schemeClr val="tx1"/>
        </a:fontRef>
      </a:style>
    </a:lnDef>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TM04033919[[fn=Circuit]]</Template>
  <TotalTime>2344</TotalTime>
  <Words>636</Words>
  <Application>Microsoft Office PowerPoint</Application>
  <PresentationFormat>Widescreen</PresentationFormat>
  <Paragraphs>72</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Arial Black</vt:lpstr>
      <vt:lpstr>Arial Rounded MT Bold</vt:lpstr>
      <vt:lpstr>Calibri</vt:lpstr>
      <vt:lpstr>Tw Cen MT</vt:lpstr>
      <vt:lpstr>Circuit</vt:lpstr>
      <vt:lpstr>BANKING ANALYTICS                       -P877</vt:lpstr>
      <vt:lpstr>MEET MY TEAM MEMBERS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EXCEL DASHBOARD</vt:lpstr>
      <vt:lpstr>PowerPoint Presentation</vt:lpstr>
      <vt:lpstr>POWER BI DASHBOARD</vt:lpstr>
      <vt:lpstr>PowerPoint Presentation</vt:lpstr>
      <vt:lpstr>Tableau dashboard</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ANALYTICS                       -P877</dc:title>
  <dc:creator>Suchitra D</dc:creator>
  <cp:lastModifiedBy>Suchitra D</cp:lastModifiedBy>
  <cp:revision>9</cp:revision>
  <dcterms:created xsi:type="dcterms:W3CDTF">2025-05-14T14:18:32Z</dcterms:created>
  <dcterms:modified xsi:type="dcterms:W3CDTF">2025-05-20T09:35:14Z</dcterms:modified>
</cp:coreProperties>
</file>

<file path=docProps/thumbnail.jpeg>
</file>